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4" r:id="rId20"/>
    <p:sldId id="295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6" r:id="rId36"/>
    <p:sldId id="288" r:id="rId37"/>
    <p:sldId id="289" r:id="rId38"/>
    <p:sldId id="290" r:id="rId39"/>
    <p:sldId id="291" r:id="rId40"/>
    <p:sldId id="292" r:id="rId41"/>
    <p:sldId id="293" r:id="rId4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13" autoAdjust="0"/>
  </p:normalViewPr>
  <p:slideViewPr>
    <p:cSldViewPr showGuides="1">
      <p:cViewPr>
        <p:scale>
          <a:sx n="75" d="100"/>
          <a:sy n="75" d="100"/>
        </p:scale>
        <p:origin x="-123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6B635-228C-4091-9D78-A1719CC8319B}" type="datetimeFigureOut">
              <a:rPr kumimoji="1" lang="ja-JP" altLang="en-US" smtClean="0"/>
              <a:t>2014/4/29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97CD9-0B69-4A73-B17C-E6A24AF3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849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ネコノメソウとヤマネコノメソウの見分け方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97CD9-0B69-4A73-B17C-E6A24AF30B2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44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F94E-DEEB-4C5C-A249-D37A54FC61CD}" type="datetimeFigureOut">
              <a:rPr kumimoji="1" lang="ja-JP" altLang="en-US" smtClean="0"/>
              <a:t>2014/4/29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B4D8-7B87-4C3B-92B8-AD2EFA3E5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38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F94E-DEEB-4C5C-A249-D37A54FC61CD}" type="datetimeFigureOut">
              <a:rPr kumimoji="1" lang="ja-JP" altLang="en-US" smtClean="0"/>
              <a:t>2014/4/29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B4D8-7B87-4C3B-92B8-AD2EFA3E5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46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F94E-DEEB-4C5C-A249-D37A54FC61CD}" type="datetimeFigureOut">
              <a:rPr kumimoji="1" lang="ja-JP" altLang="en-US" smtClean="0"/>
              <a:t>2014/4/29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B4D8-7B87-4C3B-92B8-AD2EFA3E5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58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F94E-DEEB-4C5C-A249-D37A54FC61CD}" type="datetimeFigureOut">
              <a:rPr kumimoji="1" lang="ja-JP" altLang="en-US" smtClean="0"/>
              <a:t>2014/4/29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B4D8-7B87-4C3B-92B8-AD2EFA3E5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88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F94E-DEEB-4C5C-A249-D37A54FC61CD}" type="datetimeFigureOut">
              <a:rPr kumimoji="1" lang="ja-JP" altLang="en-US" smtClean="0"/>
              <a:t>2014/4/29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B4D8-7B87-4C3B-92B8-AD2EFA3E5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68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F94E-DEEB-4C5C-A249-D37A54FC61CD}" type="datetimeFigureOut">
              <a:rPr kumimoji="1" lang="ja-JP" altLang="en-US" smtClean="0"/>
              <a:t>2014/4/29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B4D8-7B87-4C3B-92B8-AD2EFA3E5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F94E-DEEB-4C5C-A249-D37A54FC61CD}" type="datetimeFigureOut">
              <a:rPr kumimoji="1" lang="ja-JP" altLang="en-US" smtClean="0"/>
              <a:t>2014/4/29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B4D8-7B87-4C3B-92B8-AD2EFA3E5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48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F94E-DEEB-4C5C-A249-D37A54FC61CD}" type="datetimeFigureOut">
              <a:rPr kumimoji="1" lang="ja-JP" altLang="en-US" smtClean="0"/>
              <a:t>2014/4/29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B4D8-7B87-4C3B-92B8-AD2EFA3E5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54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F94E-DEEB-4C5C-A249-D37A54FC61CD}" type="datetimeFigureOut">
              <a:rPr kumimoji="1" lang="ja-JP" altLang="en-US" smtClean="0"/>
              <a:t>2014/4/29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B4D8-7B87-4C3B-92B8-AD2EFA3E5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80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F94E-DEEB-4C5C-A249-D37A54FC61CD}" type="datetimeFigureOut">
              <a:rPr kumimoji="1" lang="ja-JP" altLang="en-US" smtClean="0"/>
              <a:t>2014/4/29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B4D8-7B87-4C3B-92B8-AD2EFA3E5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79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F94E-DEEB-4C5C-A249-D37A54FC61CD}" type="datetimeFigureOut">
              <a:rPr kumimoji="1" lang="ja-JP" altLang="en-US" smtClean="0"/>
              <a:t>2014/4/29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B4D8-7B87-4C3B-92B8-AD2EFA3E5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56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0F94E-DEEB-4C5C-A249-D37A54FC61CD}" type="datetimeFigureOut">
              <a:rPr kumimoji="1" lang="ja-JP" altLang="en-US" smtClean="0"/>
              <a:t>2014/4/29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EB4D8-7B87-4C3B-92B8-AD2EFA3E5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52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都立長沼公園植物観察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２０１４年４月</a:t>
            </a:r>
            <a:r>
              <a:rPr lang="ja-JP" altLang="en-US" dirty="0" smtClean="0">
                <a:solidFill>
                  <a:schemeClr val="tx1"/>
                </a:solidFill>
              </a:rPr>
              <a:t>１９日（土）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イノデ</a:t>
            </a:r>
            <a:endParaRPr kumimoji="1" lang="ja-JP" altLang="en-US" dirty="0"/>
          </a:p>
        </p:txBody>
      </p:sp>
      <p:pic>
        <p:nvPicPr>
          <p:cNvPr id="9218" name="Picture 2" descr="C:\Users\Ohno\Pictures\デジカメ\140419永山植物観察\P4191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イノデ</a:t>
            </a:r>
            <a:endParaRPr kumimoji="1" lang="ja-JP" altLang="en-US" dirty="0"/>
          </a:p>
        </p:txBody>
      </p:sp>
      <p:pic>
        <p:nvPicPr>
          <p:cNvPr id="10242" name="Picture 2" descr="C:\Users\Ohno\Pictures\デジカメ\140419永山植物観察\P4191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イヌワラビ</a:t>
            </a:r>
            <a:endParaRPr kumimoji="1" lang="ja-JP" altLang="en-US" dirty="0"/>
          </a:p>
        </p:txBody>
      </p:sp>
      <p:pic>
        <p:nvPicPr>
          <p:cNvPr id="11266" name="Picture 2" descr="C:\Users\Ohno\Pictures\デジカメ\140419永山植物観察\P4191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ノキシノブ</a:t>
            </a:r>
            <a:endParaRPr kumimoji="1" lang="ja-JP" altLang="en-US" dirty="0"/>
          </a:p>
        </p:txBody>
      </p:sp>
      <p:pic>
        <p:nvPicPr>
          <p:cNvPr id="12290" name="Picture 2" descr="C:\Users\Ohno\Pictures\デジカメ\140419永山植物観察\P4191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ヤブソテツ</a:t>
            </a:r>
            <a:endParaRPr kumimoji="1" lang="ja-JP" altLang="en-US" dirty="0"/>
          </a:p>
        </p:txBody>
      </p:sp>
      <p:pic>
        <p:nvPicPr>
          <p:cNvPr id="13314" name="Picture 2" descr="C:\Users\Ohno\Pictures\デジカメ\140419永山植物観察\P4191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スミレのなかま</a:t>
            </a:r>
            <a:endParaRPr kumimoji="1" lang="ja-JP" altLang="en-US" dirty="0"/>
          </a:p>
        </p:txBody>
      </p:sp>
      <p:pic>
        <p:nvPicPr>
          <p:cNvPr id="14338" name="Picture 2" descr="C:\Users\Ohno\Pictures\デジカメ\140419永山植物観察\P4191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ヤマブキ</a:t>
            </a:r>
            <a:endParaRPr kumimoji="1" lang="ja-JP" altLang="en-US" dirty="0"/>
          </a:p>
        </p:txBody>
      </p:sp>
      <p:pic>
        <p:nvPicPr>
          <p:cNvPr id="15362" name="Picture 2" descr="C:\Users\Ohno\Pictures\デジカメ\140419永山植物観察\P41912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コナラの花</a:t>
            </a:r>
            <a:endParaRPr kumimoji="1" lang="ja-JP" altLang="en-US" dirty="0"/>
          </a:p>
        </p:txBody>
      </p:sp>
      <p:pic>
        <p:nvPicPr>
          <p:cNvPr id="5" name="Picture 2" descr="C:\Users\Ohno\Pictures\デジカメ\140419永山植物観察\P41912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556792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pic>
        <p:nvPicPr>
          <p:cNvPr id="17410" name="Picture 2" descr="C:\Users\Ohno\Pictures\デジカメ\140419永山植物観察\P41912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ニワトコ</a:t>
            </a:r>
            <a:endParaRPr kumimoji="1" lang="ja-JP" altLang="en-US" dirty="0"/>
          </a:p>
        </p:txBody>
      </p:sp>
      <p:pic>
        <p:nvPicPr>
          <p:cNvPr id="1026" name="Picture 2" descr="C:\Users\Ohno\Pictures\デジカメ\140419永山植物観察\P4191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5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ネコノメソウ</a:t>
            </a:r>
            <a:endParaRPr kumimoji="1" lang="ja-JP" altLang="en-US" dirty="0"/>
          </a:p>
        </p:txBody>
      </p:sp>
      <p:pic>
        <p:nvPicPr>
          <p:cNvPr id="1026" name="Picture 2" descr="C:\Users\Ohno\Pictures\デジカメ\140419永山植物観察\P41912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1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ウツギ</a:t>
            </a:r>
            <a:endParaRPr kumimoji="1" lang="ja-JP" altLang="en-US" dirty="0"/>
          </a:p>
        </p:txBody>
      </p:sp>
      <p:pic>
        <p:nvPicPr>
          <p:cNvPr id="2050" name="Picture 2" descr="C:\Users\Ohno\Pictures\デジカメ\140419永山植物観察\P4191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067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ヤマノイモの種</a:t>
            </a:r>
            <a:endParaRPr kumimoji="1" lang="ja-JP" altLang="en-US" dirty="0"/>
          </a:p>
        </p:txBody>
      </p:sp>
      <p:pic>
        <p:nvPicPr>
          <p:cNvPr id="1026" name="Picture 2" descr="C:\Users\Ohno\Pictures\デジカメ\140419永山植物観察\P4191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pic>
        <p:nvPicPr>
          <p:cNvPr id="2050" name="Picture 2" descr="C:\Users\Ohno\Pictures\デジカメ\140419永山植物観察\P4191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pic>
        <p:nvPicPr>
          <p:cNvPr id="3074" name="Picture 2" descr="C:\Users\Ohno\Pictures\デジカメ\140419永山植物観察\P41912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ウグイスカグラ</a:t>
            </a:r>
            <a:endParaRPr kumimoji="1" lang="ja-JP" altLang="en-US" dirty="0"/>
          </a:p>
        </p:txBody>
      </p:sp>
      <p:pic>
        <p:nvPicPr>
          <p:cNvPr id="4098" name="Picture 2" descr="C:\Users\Ohno\Pictures\デジカメ\140419永山植物観察\P4191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オクマワラビ</a:t>
            </a:r>
            <a:endParaRPr kumimoji="1" lang="ja-JP" altLang="en-US" dirty="0"/>
          </a:p>
        </p:txBody>
      </p:sp>
      <p:pic>
        <p:nvPicPr>
          <p:cNvPr id="5122" name="Picture 2" descr="C:\Users\Ohno\Pictures\デジカメ\140419永山植物観察\P4191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オオバノイノモトソウ</a:t>
            </a:r>
            <a:endParaRPr kumimoji="1" lang="ja-JP" altLang="en-US" dirty="0"/>
          </a:p>
        </p:txBody>
      </p:sp>
      <p:pic>
        <p:nvPicPr>
          <p:cNvPr id="6146" name="Picture 2" descr="C:\Users\Ohno\Pictures\デジカメ\140419永山植物観察\P4191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オオバノイノモトソウ</a:t>
            </a:r>
            <a:endParaRPr kumimoji="1" lang="ja-JP" altLang="en-US" dirty="0"/>
          </a:p>
        </p:txBody>
      </p:sp>
      <p:pic>
        <p:nvPicPr>
          <p:cNvPr id="7170" name="Picture 2" descr="C:\Users\Ohno\Pictures\デジカメ\140419永山植物観察\P4191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pic>
        <p:nvPicPr>
          <p:cNvPr id="8194" name="Picture 2" descr="C:\Users\Ohno\Pictures\デジカメ\140419永山植物観察\P41912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pic>
        <p:nvPicPr>
          <p:cNvPr id="9218" name="Picture 2" descr="C:\Users\Ohno\Pictures\デジカメ\140419永山植物観察\P41912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ムラサキケマン</a:t>
            </a:r>
            <a:endParaRPr kumimoji="1" lang="ja-JP" altLang="en-US" dirty="0"/>
          </a:p>
        </p:txBody>
      </p:sp>
      <p:pic>
        <p:nvPicPr>
          <p:cNvPr id="2050" name="Picture 2" descr="C:\Users\Ohno\Pictures\デジカメ\140419永山植物観察\P4191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ゲジゲジシダ</a:t>
            </a:r>
            <a:endParaRPr kumimoji="1" lang="ja-JP" altLang="en-US" dirty="0"/>
          </a:p>
        </p:txBody>
      </p:sp>
      <p:pic>
        <p:nvPicPr>
          <p:cNvPr id="10242" name="Picture 2" descr="C:\Users\Ohno\Pictures\デジカメ\140419永山植物観察\P41912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ハナイカダ</a:t>
            </a:r>
            <a:endParaRPr kumimoji="1" lang="ja-JP" altLang="en-US" dirty="0"/>
          </a:p>
        </p:txBody>
      </p:sp>
      <p:pic>
        <p:nvPicPr>
          <p:cNvPr id="11266" name="Picture 2" descr="C:\Users\Ohno\Pictures\デジカメ\140419永山植物観察\P41912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0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ツボスミレ（ニョイスミレ）</a:t>
            </a:r>
            <a:endParaRPr kumimoji="1" lang="ja-JP" altLang="en-US" dirty="0"/>
          </a:p>
        </p:txBody>
      </p:sp>
      <p:pic>
        <p:nvPicPr>
          <p:cNvPr id="12290" name="Picture 2" descr="C:\Users\Ohno\Pictures\デジカメ\140419永山植物観察\P41912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ホウチャクソウ</a:t>
            </a:r>
            <a:endParaRPr kumimoji="1" lang="ja-JP" altLang="en-US" dirty="0"/>
          </a:p>
        </p:txBody>
      </p:sp>
      <p:pic>
        <p:nvPicPr>
          <p:cNvPr id="13314" name="Picture 2" descr="C:\Users\Ohno\Pictures\デジカメ\140419永山植物観察\P41912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2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タ</a:t>
            </a:r>
            <a:r>
              <a:rPr kumimoji="1" lang="ja-JP" altLang="en-US" dirty="0" smtClean="0"/>
              <a:t>マノカンアオイ</a:t>
            </a:r>
            <a:endParaRPr kumimoji="1" lang="ja-JP" altLang="en-US" dirty="0"/>
          </a:p>
        </p:txBody>
      </p:sp>
      <p:pic>
        <p:nvPicPr>
          <p:cNvPr id="14338" name="Picture 2" descr="C:\Users\Ohno\Pictures\デジカメ\140419永山植物観察\P41912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9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チゴユリ</a:t>
            </a:r>
            <a:endParaRPr kumimoji="1" lang="ja-JP" altLang="en-US" dirty="0"/>
          </a:p>
        </p:txBody>
      </p:sp>
      <p:pic>
        <p:nvPicPr>
          <p:cNvPr id="3076" name="Picture 4" descr="C:\Users\Ohno\Pictures\デジカメ\140419永山植物観察\P41912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759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ウワミズザクラ</a:t>
            </a:r>
            <a:endParaRPr kumimoji="1" lang="ja-JP" altLang="en-US" dirty="0"/>
          </a:p>
        </p:txBody>
      </p:sp>
      <p:pic>
        <p:nvPicPr>
          <p:cNvPr id="15362" name="Picture 2" descr="C:\Users\Ohno\Pictures\デジカメ\140419永山植物観察\P4191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pic>
        <p:nvPicPr>
          <p:cNvPr id="16386" name="Picture 2" descr="C:\Users\Ohno\Pictures\デジカメ\140419永山植物観察\P41912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0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7410" name="Picture 2" descr="C:\Users\Ohno\Pictures\デジカメ\140419永山植物観察\P41912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ベニシダ</a:t>
            </a:r>
            <a:endParaRPr kumimoji="1" lang="ja-JP" altLang="en-US" dirty="0"/>
          </a:p>
        </p:txBody>
      </p:sp>
      <p:pic>
        <p:nvPicPr>
          <p:cNvPr id="18434" name="Picture 2" descr="C:\Users\Ohno\Pictures\デジカメ\140419永山植物観察\P41912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2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ミツバアケビ</a:t>
            </a:r>
            <a:endParaRPr kumimoji="1" lang="ja-JP" altLang="en-US" dirty="0"/>
          </a:p>
        </p:txBody>
      </p:sp>
      <p:pic>
        <p:nvPicPr>
          <p:cNvPr id="3074" name="Picture 2" descr="C:\Users\Ohno\Pictures\デジカメ\140419永山植物観察\P4191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1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ベニシダ</a:t>
            </a:r>
            <a:endParaRPr kumimoji="1" lang="ja-JP" altLang="en-US" dirty="0"/>
          </a:p>
        </p:txBody>
      </p:sp>
      <p:pic>
        <p:nvPicPr>
          <p:cNvPr id="19458" name="Picture 2" descr="C:\Users\Ohno\Pictures\デジカメ\140419永山植物観察\P41912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9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482" name="Picture 2" descr="C:\Users\Ohno\Pictures\デジカメ\140419永山植物観察\P41912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ミツバアケビ（雌花）</a:t>
            </a:r>
            <a:endParaRPr kumimoji="1" lang="ja-JP" altLang="en-US" dirty="0"/>
          </a:p>
        </p:txBody>
      </p:sp>
      <p:pic>
        <p:nvPicPr>
          <p:cNvPr id="4098" name="Picture 2" descr="C:\Users\Ohno\Pictures\デジカメ\140419永山植物観察\P4191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5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ミツバアケビ（雄花）</a:t>
            </a:r>
            <a:endParaRPr kumimoji="1" lang="ja-JP" altLang="en-US" dirty="0"/>
          </a:p>
        </p:txBody>
      </p:sp>
      <p:pic>
        <p:nvPicPr>
          <p:cNvPr id="5122" name="Picture 2" descr="C:\Users\Ohno\Pictures\デジカメ\140419永山植物観察\P4191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5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ミツバアケビ</a:t>
            </a:r>
            <a:endParaRPr kumimoji="1" lang="ja-JP" altLang="en-US" dirty="0"/>
          </a:p>
        </p:txBody>
      </p:sp>
      <p:pic>
        <p:nvPicPr>
          <p:cNvPr id="6146" name="Picture 2" descr="C:\Users\Ohno\Pictures\デジカメ\140419永山植物観察\P4191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3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シャガ</a:t>
            </a:r>
            <a:endParaRPr kumimoji="1" lang="ja-JP" altLang="en-US" dirty="0"/>
          </a:p>
        </p:txBody>
      </p:sp>
      <p:pic>
        <p:nvPicPr>
          <p:cNvPr id="7170" name="Picture 2" descr="C:\Users\Ohno\Pictures\デジカメ\140419永山植物観察\P4191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9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ヒメウズ</a:t>
            </a:r>
            <a:endParaRPr kumimoji="1" lang="ja-JP" altLang="en-US" dirty="0"/>
          </a:p>
        </p:txBody>
      </p:sp>
      <p:pic>
        <p:nvPicPr>
          <p:cNvPr id="8194" name="Picture 2" descr="C:\Users\Ohno\Pictures\デジカメ\140419永山植物観察\P4191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71</Words>
  <Application>Microsoft Office PowerPoint</Application>
  <PresentationFormat>画面に合わせる (4:3)</PresentationFormat>
  <Paragraphs>42</Paragraphs>
  <Slides>41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2" baseType="lpstr">
      <vt:lpstr>Office ​​テーマ</vt:lpstr>
      <vt:lpstr>都立長沼公園植物観察</vt:lpstr>
      <vt:lpstr>ネコノメソウ</vt:lpstr>
      <vt:lpstr>ムラサキケマン</vt:lpstr>
      <vt:lpstr>ミツバアケビ</vt:lpstr>
      <vt:lpstr>ミツバアケビ（雌花）</vt:lpstr>
      <vt:lpstr>ミツバアケビ（雄花）</vt:lpstr>
      <vt:lpstr>ミツバアケビ</vt:lpstr>
      <vt:lpstr>シャガ</vt:lpstr>
      <vt:lpstr>ヒメウズ</vt:lpstr>
      <vt:lpstr>イノデ</vt:lpstr>
      <vt:lpstr>イノデ</vt:lpstr>
      <vt:lpstr>イヌワラビ</vt:lpstr>
      <vt:lpstr>ノキシノブ</vt:lpstr>
      <vt:lpstr>ヤブソテツ</vt:lpstr>
      <vt:lpstr>スミレのなかま</vt:lpstr>
      <vt:lpstr>ヤマブキ</vt:lpstr>
      <vt:lpstr>コナラの花</vt:lpstr>
      <vt:lpstr>？</vt:lpstr>
      <vt:lpstr>ニワトコ</vt:lpstr>
      <vt:lpstr>ウツギ</vt:lpstr>
      <vt:lpstr>ヤマノイモの種</vt:lpstr>
      <vt:lpstr>？</vt:lpstr>
      <vt:lpstr>？</vt:lpstr>
      <vt:lpstr>ウグイスカグラ</vt:lpstr>
      <vt:lpstr>オクマワラビ</vt:lpstr>
      <vt:lpstr>オオバノイノモトソウ</vt:lpstr>
      <vt:lpstr>オオバノイノモトソウ</vt:lpstr>
      <vt:lpstr>？</vt:lpstr>
      <vt:lpstr>？</vt:lpstr>
      <vt:lpstr>ゲジゲジシダ</vt:lpstr>
      <vt:lpstr>ハナイカダ</vt:lpstr>
      <vt:lpstr>ツボスミレ（ニョイスミレ）</vt:lpstr>
      <vt:lpstr>ホウチャクソウ</vt:lpstr>
      <vt:lpstr>タマノカンアオイ</vt:lpstr>
      <vt:lpstr>チゴユリ</vt:lpstr>
      <vt:lpstr>ウワミズザクラ</vt:lpstr>
      <vt:lpstr>？</vt:lpstr>
      <vt:lpstr>PowerPoint プレゼンテーション</vt:lpstr>
      <vt:lpstr>ベニシダ</vt:lpstr>
      <vt:lpstr>ベニシダ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Ohno</dc:creator>
  <cp:lastModifiedBy>Ohno</cp:lastModifiedBy>
  <cp:revision>15</cp:revision>
  <dcterms:created xsi:type="dcterms:W3CDTF">2014-04-29T13:36:51Z</dcterms:created>
  <dcterms:modified xsi:type="dcterms:W3CDTF">2014-04-29T14:36:50Z</dcterms:modified>
</cp:coreProperties>
</file>