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10" r:id="rId2"/>
    <p:sldId id="455" r:id="rId3"/>
    <p:sldId id="456" r:id="rId4"/>
    <p:sldId id="469" r:id="rId5"/>
    <p:sldId id="470" r:id="rId6"/>
    <p:sldId id="471" r:id="rId7"/>
    <p:sldId id="472" r:id="rId8"/>
    <p:sldId id="473" r:id="rId9"/>
    <p:sldId id="458" r:id="rId10"/>
    <p:sldId id="459" r:id="rId11"/>
    <p:sldId id="460" r:id="rId12"/>
    <p:sldId id="461" r:id="rId13"/>
    <p:sldId id="462" r:id="rId14"/>
    <p:sldId id="463" r:id="rId15"/>
    <p:sldId id="464" r:id="rId16"/>
    <p:sldId id="465" r:id="rId17"/>
    <p:sldId id="466" r:id="rId18"/>
    <p:sldId id="467" r:id="rId19"/>
    <p:sldId id="468" r:id="rId20"/>
    <p:sldId id="453" r:id="rId21"/>
    <p:sldId id="406" r:id="rId22"/>
    <p:sldId id="426" r:id="rId23"/>
    <p:sldId id="393" r:id="rId24"/>
    <p:sldId id="395" r:id="rId25"/>
    <p:sldId id="396" r:id="rId26"/>
    <p:sldId id="427" r:id="rId27"/>
    <p:sldId id="392" r:id="rId28"/>
    <p:sldId id="397" r:id="rId29"/>
    <p:sldId id="399" r:id="rId30"/>
    <p:sldId id="436" r:id="rId31"/>
    <p:sldId id="435" r:id="rId32"/>
    <p:sldId id="432" r:id="rId33"/>
    <p:sldId id="440" r:id="rId34"/>
    <p:sldId id="429" r:id="rId35"/>
    <p:sldId id="430" r:id="rId36"/>
    <p:sldId id="437" r:id="rId37"/>
    <p:sldId id="433" r:id="rId38"/>
    <p:sldId id="415" r:id="rId39"/>
    <p:sldId id="447" r:id="rId40"/>
    <p:sldId id="438" r:id="rId41"/>
    <p:sldId id="434" r:id="rId42"/>
    <p:sldId id="448" r:id="rId43"/>
    <p:sldId id="452" r:id="rId44"/>
    <p:sldId id="444" r:id="rId45"/>
    <p:sldId id="439" r:id="rId46"/>
    <p:sldId id="405" r:id="rId47"/>
    <p:sldId id="378" r:id="rId48"/>
    <p:sldId id="425" r:id="rId49"/>
    <p:sldId id="451" r:id="rId50"/>
    <p:sldId id="449" r:id="rId51"/>
    <p:sldId id="450" r:id="rId52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718" autoAdjust="0"/>
  </p:normalViewPr>
  <p:slideViewPr>
    <p:cSldViewPr showGuides="1">
      <p:cViewPr varScale="1">
        <p:scale>
          <a:sx n="70" d="100"/>
          <a:sy n="70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（各観察・実験の基本課題）＝従来の「落としどころ」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61286D3-1A9E-4447-896C-A11F82CD659C}" type="presOf" srcId="{9EBE3E14-0FCE-400D-9459-FCDFE66DEDFF}" destId="{D26CB586-EFE9-4082-A561-4B080CCE56A3}" srcOrd="0" destOrd="0" presId="urn:microsoft.com/office/officeart/2005/8/layout/vList5"/>
    <dgm:cxn modelId="{15DBED88-26A5-47C7-9EAD-1EE0AC2166B8}" type="presOf" srcId="{4477DB43-3C19-4BF5-AA18-5D408A3F5DCB}" destId="{A6295B11-F09E-4F8F-ABD7-12A46B84F1CB}" srcOrd="0" destOrd="0" presId="urn:microsoft.com/office/officeart/2005/8/layout/vList5"/>
    <dgm:cxn modelId="{F6B572B1-B821-451B-8C8A-F6C373BF3CA0}" type="presOf" srcId="{FFD03BFE-03B9-401A-B4AF-1312EC668A4D}" destId="{E3315B11-CA9B-4DC0-9402-94F5C7201580}" srcOrd="0" destOrd="0" presId="urn:microsoft.com/office/officeart/2005/8/layout/vList5"/>
    <dgm:cxn modelId="{6DBEB3E9-90DE-4AED-8557-08380F546AEC}" type="presOf" srcId="{F5E0CF08-7FA8-4ADE-B63C-82B30498D7DF}" destId="{36B88A71-E221-4A47-B71B-1569E8F02517}" srcOrd="0" destOrd="0" presId="urn:microsoft.com/office/officeart/2005/8/layout/vList5"/>
    <dgm:cxn modelId="{E51BD795-F97F-4BBE-A5BE-83F6FF714208}" type="presOf" srcId="{155051BE-4858-4AD6-B551-BC481CB08F0C}" destId="{55B928F2-2BEA-40A7-800A-76518EA894B6}" srcOrd="0" destOrd="0" presId="urn:microsoft.com/office/officeart/2005/8/layout/vList5"/>
    <dgm:cxn modelId="{7867A318-0C3C-4845-8F3F-A897BCE857DE}" type="presOf" srcId="{80098FF4-3EBD-4AA3-8103-B48C3CEAC892}" destId="{9BA23407-F321-4E0B-B070-D6B057783890}" srcOrd="0" destOrd="0" presId="urn:microsoft.com/office/officeart/2005/8/layout/vList5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2871B554-EC17-4FC0-8FA9-5D0F46771366}" type="presOf" srcId="{C7795814-EF27-4753-99D1-A4D0BC1ACF5C}" destId="{4D1E276D-6455-4C7A-8620-ABB77C9A55C6}" srcOrd="0" destOrd="0" presId="urn:microsoft.com/office/officeart/2005/8/layout/vList5"/>
    <dgm:cxn modelId="{56C15342-E912-4661-B820-A6D409D0D41D}" type="presParOf" srcId="{9BA23407-F321-4E0B-B070-D6B057783890}" destId="{DEE8F675-009A-4B75-933B-62FC7580C2F8}" srcOrd="0" destOrd="0" presId="urn:microsoft.com/office/officeart/2005/8/layout/vList5"/>
    <dgm:cxn modelId="{BF6A5613-147C-4B26-9214-6F380470E901}" type="presParOf" srcId="{DEE8F675-009A-4B75-933B-62FC7580C2F8}" destId="{E3315B11-CA9B-4DC0-9402-94F5C7201580}" srcOrd="0" destOrd="0" presId="urn:microsoft.com/office/officeart/2005/8/layout/vList5"/>
    <dgm:cxn modelId="{6BECE15D-8852-49E5-8BA9-6DF27F30892B}" type="presParOf" srcId="{DEE8F675-009A-4B75-933B-62FC7580C2F8}" destId="{A6295B11-F09E-4F8F-ABD7-12A46B84F1CB}" srcOrd="1" destOrd="0" presId="urn:microsoft.com/office/officeart/2005/8/layout/vList5"/>
    <dgm:cxn modelId="{9FA14A78-DAEE-4D95-AD4A-134E8F8EC8DD}" type="presParOf" srcId="{9BA23407-F321-4E0B-B070-D6B057783890}" destId="{66E9B4FE-B99B-4737-BAF7-3F6E5EE5682D}" srcOrd="1" destOrd="0" presId="urn:microsoft.com/office/officeart/2005/8/layout/vList5"/>
    <dgm:cxn modelId="{45E3F0B3-7141-4E90-B2C9-9C3368C1682E}" type="presParOf" srcId="{9BA23407-F321-4E0B-B070-D6B057783890}" destId="{2C09FDD9-1B37-44F9-B914-E808E19A3505}" srcOrd="2" destOrd="0" presId="urn:microsoft.com/office/officeart/2005/8/layout/vList5"/>
    <dgm:cxn modelId="{C6EF6FF4-4D4F-44FC-A3A9-825EFAE1D62F}" type="presParOf" srcId="{2C09FDD9-1B37-44F9-B914-E808E19A3505}" destId="{55B928F2-2BEA-40A7-800A-76518EA894B6}" srcOrd="0" destOrd="0" presId="urn:microsoft.com/office/officeart/2005/8/layout/vList5"/>
    <dgm:cxn modelId="{F49E875A-A823-4D9A-A681-F826539E90C7}" type="presParOf" srcId="{2C09FDD9-1B37-44F9-B914-E808E19A3505}" destId="{36B88A71-E221-4A47-B71B-1569E8F02517}" srcOrd="1" destOrd="0" presId="urn:microsoft.com/office/officeart/2005/8/layout/vList5"/>
    <dgm:cxn modelId="{369F1349-3919-4AC1-933E-6940432A999F}" type="presParOf" srcId="{9BA23407-F321-4E0B-B070-D6B057783890}" destId="{7B93677A-F6BD-418B-89E3-35734C5B0EBB}" srcOrd="3" destOrd="0" presId="urn:microsoft.com/office/officeart/2005/8/layout/vList5"/>
    <dgm:cxn modelId="{A9B5B175-380B-4531-8B74-9895D85D617B}" type="presParOf" srcId="{9BA23407-F321-4E0B-B070-D6B057783890}" destId="{7DB1987F-024E-44F3-B43A-31EC5A00E70F}" srcOrd="4" destOrd="0" presId="urn:microsoft.com/office/officeart/2005/8/layout/vList5"/>
    <dgm:cxn modelId="{0E81E4F1-1F5F-4841-A7A9-E8D432BB64D7}" type="presParOf" srcId="{7DB1987F-024E-44F3-B43A-31EC5A00E70F}" destId="{4D1E276D-6455-4C7A-8620-ABB77C9A55C6}" srcOrd="0" destOrd="0" presId="urn:microsoft.com/office/officeart/2005/8/layout/vList5"/>
    <dgm:cxn modelId="{AE4F1D76-CFC9-4650-ACE5-051FF07F97AE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825178-4A21-4F2A-AD9E-DF036C194D8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AEDF3B0-2C2C-43D9-BCCE-E17AC8EC1E3E}">
      <dgm:prSet phldrT="[テキスト]" custT="1"/>
      <dgm:spPr/>
      <dgm:t>
        <a:bodyPr/>
        <a:lstStyle/>
        <a:p>
          <a:r>
            <a:rPr kumimoji="1" lang="ja-JP" altLang="en-US" sz="2800" b="1" dirty="0"/>
            <a:t>班分け・説明</a:t>
          </a:r>
          <a:endParaRPr kumimoji="1" lang="en-US" altLang="ja-JP" sz="2800" b="1" dirty="0"/>
        </a:p>
        <a:p>
          <a:r>
            <a:rPr kumimoji="1" lang="en-US" altLang="ja-JP" sz="3200" dirty="0"/>
            <a:t>5</a:t>
          </a:r>
          <a:r>
            <a:rPr kumimoji="1" lang="ja-JP" altLang="en-US" sz="3200" dirty="0"/>
            <a:t>分</a:t>
          </a:r>
        </a:p>
      </dgm:t>
    </dgm:pt>
    <dgm:pt modelId="{B065809A-AE7C-47FA-A6AB-CAB357133EBE}" type="par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5DB932BF-D51D-4E5A-8620-06536D7F5878}" type="sib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311565CC-63FE-4E05-BEB5-110C858822BE}">
      <dgm:prSet phldrT="[テキスト]" custT="1"/>
      <dgm:spPr/>
      <dgm:t>
        <a:bodyPr/>
        <a:lstStyle/>
        <a:p>
          <a:r>
            <a:rPr kumimoji="1" lang="ja-JP" altLang="en-US" sz="2800" b="1" dirty="0"/>
            <a:t>活動</a:t>
          </a:r>
          <a:endParaRPr kumimoji="1" lang="en-US" altLang="ja-JP" sz="2800" b="1" dirty="0"/>
        </a:p>
        <a:p>
          <a:r>
            <a:rPr kumimoji="1" lang="en-US" altLang="ja-JP" sz="3200" dirty="0"/>
            <a:t>25</a:t>
          </a:r>
          <a:r>
            <a:rPr kumimoji="1" lang="ja-JP" altLang="en-US" sz="3200" dirty="0"/>
            <a:t>分</a:t>
          </a:r>
          <a:endParaRPr kumimoji="1" lang="ja-JP" altLang="en-US" sz="1600" dirty="0"/>
        </a:p>
      </dgm:t>
    </dgm:pt>
    <dgm:pt modelId="{D8B7879D-CBC1-48BC-A2A8-1D8EE4F0BD83}" type="par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472336DD-C4CD-46C4-81F0-DB48A84103C1}" type="sib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9246E019-A056-4143-8CEE-1B42736E750B}">
      <dgm:prSet phldrT="[テキスト]" custT="1"/>
      <dgm:spPr/>
      <dgm:t>
        <a:bodyPr/>
        <a:lstStyle/>
        <a:p>
          <a:r>
            <a:rPr kumimoji="1" lang="ja-JP" altLang="en-US" sz="2800" b="1" dirty="0"/>
            <a:t>発表</a:t>
          </a:r>
          <a:endParaRPr kumimoji="1" lang="en-US" altLang="ja-JP" sz="2800" b="1" dirty="0"/>
        </a:p>
        <a:p>
          <a:r>
            <a:rPr kumimoji="1" lang="en-US" altLang="ja-JP" sz="3200" dirty="0"/>
            <a:t>1</a:t>
          </a:r>
          <a:r>
            <a:rPr kumimoji="1" lang="ja-JP" altLang="en-US" sz="3200" dirty="0"/>
            <a:t>分半</a:t>
          </a:r>
          <a:r>
            <a:rPr kumimoji="1" lang="en-US" altLang="ja-JP" sz="3200" dirty="0"/>
            <a:t>×8</a:t>
          </a:r>
          <a:r>
            <a:rPr kumimoji="1" lang="ja-JP" altLang="en-US" sz="3200" dirty="0"/>
            <a:t>班</a:t>
          </a:r>
        </a:p>
      </dgm:t>
    </dgm:pt>
    <dgm:pt modelId="{BA5B0294-0717-4848-872A-C241D85B38DA}" type="par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9693A5E0-177B-4A25-A6D1-7F04624A5548}" type="sib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59C575EB-0850-4896-AB23-20DDD10FBCBA}" type="pres">
      <dgm:prSet presAssocID="{91825178-4A21-4F2A-AD9E-DF036C194D8E}" presName="CompostProcess" presStyleCnt="0">
        <dgm:presLayoutVars>
          <dgm:dir/>
          <dgm:resizeHandles val="exact"/>
        </dgm:presLayoutVars>
      </dgm:prSet>
      <dgm:spPr/>
    </dgm:pt>
    <dgm:pt modelId="{73008D73-E33A-42D0-8823-3483A75CFF49}" type="pres">
      <dgm:prSet presAssocID="{91825178-4A21-4F2A-AD9E-DF036C194D8E}" presName="arrow" presStyleLbl="bgShp" presStyleIdx="0" presStyleCnt="1"/>
      <dgm:spPr/>
    </dgm:pt>
    <dgm:pt modelId="{AF6CD3FC-ABBE-47C1-BCCB-AD753F8397A7}" type="pres">
      <dgm:prSet presAssocID="{91825178-4A21-4F2A-AD9E-DF036C194D8E}" presName="linearProcess" presStyleCnt="0"/>
      <dgm:spPr/>
    </dgm:pt>
    <dgm:pt modelId="{E30A307F-418F-4604-88BC-864BBE55B5F5}" type="pres">
      <dgm:prSet presAssocID="{BAEDF3B0-2C2C-43D9-BCCE-E17AC8EC1E3E}" presName="textNode" presStyleLbl="node1" presStyleIdx="0" presStyleCnt="3" custScaleX="1150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CFCF11-E622-4F9F-B0B4-E1970882C4C2}" type="pres">
      <dgm:prSet presAssocID="{5DB932BF-D51D-4E5A-8620-06536D7F5878}" presName="sibTrans" presStyleCnt="0"/>
      <dgm:spPr/>
    </dgm:pt>
    <dgm:pt modelId="{6B4F97F2-853C-451A-8535-D635FB2834E0}" type="pres">
      <dgm:prSet presAssocID="{311565CC-63FE-4E05-BEB5-110C858822BE}" presName="textNode" presStyleLbl="node1" presStyleIdx="1" presStyleCnt="3" custScaleX="11201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F8B13D-D66F-4E5A-8A36-13F1F36941E6}" type="pres">
      <dgm:prSet presAssocID="{472336DD-C4CD-46C4-81F0-DB48A84103C1}" presName="sibTrans" presStyleCnt="0"/>
      <dgm:spPr/>
    </dgm:pt>
    <dgm:pt modelId="{48AF9876-ED16-4509-BA6C-FB49D6701009}" type="pres">
      <dgm:prSet presAssocID="{9246E019-A056-4143-8CEE-1B42736E750B}" presName="textNode" presStyleLbl="node1" presStyleIdx="2" presStyleCnt="3" custScaleX="10769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3E52DD3-C78E-443B-960E-B62F6F0E14FB}" type="presOf" srcId="{BAEDF3B0-2C2C-43D9-BCCE-E17AC8EC1E3E}" destId="{E30A307F-418F-4604-88BC-864BBE55B5F5}" srcOrd="0" destOrd="0" presId="urn:microsoft.com/office/officeart/2005/8/layout/hProcess9"/>
    <dgm:cxn modelId="{89DF5AEB-6A18-4284-8862-37C1C39C0609}" srcId="{91825178-4A21-4F2A-AD9E-DF036C194D8E}" destId="{9246E019-A056-4143-8CEE-1B42736E750B}" srcOrd="2" destOrd="0" parTransId="{BA5B0294-0717-4848-872A-C241D85B38DA}" sibTransId="{9693A5E0-177B-4A25-A6D1-7F04624A5548}"/>
    <dgm:cxn modelId="{3A7C30C2-1C34-49BF-B194-BB178383E596}" type="presOf" srcId="{311565CC-63FE-4E05-BEB5-110C858822BE}" destId="{6B4F97F2-853C-451A-8535-D635FB2834E0}" srcOrd="0" destOrd="0" presId="urn:microsoft.com/office/officeart/2005/8/layout/hProcess9"/>
    <dgm:cxn modelId="{42ACFA70-9A44-4E61-B90F-782949EAC9F3}" type="presOf" srcId="{91825178-4A21-4F2A-AD9E-DF036C194D8E}" destId="{59C575EB-0850-4896-AB23-20DDD10FBCBA}" srcOrd="0" destOrd="0" presId="urn:microsoft.com/office/officeart/2005/8/layout/hProcess9"/>
    <dgm:cxn modelId="{CA27330D-24B1-4A6B-B226-099E10E2EE15}" srcId="{91825178-4A21-4F2A-AD9E-DF036C194D8E}" destId="{BAEDF3B0-2C2C-43D9-BCCE-E17AC8EC1E3E}" srcOrd="0" destOrd="0" parTransId="{B065809A-AE7C-47FA-A6AB-CAB357133EBE}" sibTransId="{5DB932BF-D51D-4E5A-8620-06536D7F5878}"/>
    <dgm:cxn modelId="{098F7581-6551-451F-BB80-37A3FAB2C763}" srcId="{91825178-4A21-4F2A-AD9E-DF036C194D8E}" destId="{311565CC-63FE-4E05-BEB5-110C858822BE}" srcOrd="1" destOrd="0" parTransId="{D8B7879D-CBC1-48BC-A2A8-1D8EE4F0BD83}" sibTransId="{472336DD-C4CD-46C4-81F0-DB48A84103C1}"/>
    <dgm:cxn modelId="{1251A7BB-9F19-4D25-A375-42EDCF54963D}" type="presOf" srcId="{9246E019-A056-4143-8CEE-1B42736E750B}" destId="{48AF9876-ED16-4509-BA6C-FB49D6701009}" srcOrd="0" destOrd="0" presId="urn:microsoft.com/office/officeart/2005/8/layout/hProcess9"/>
    <dgm:cxn modelId="{194D4E87-55FB-4ADB-9CBF-BDB05BC82A29}" type="presParOf" srcId="{59C575EB-0850-4896-AB23-20DDD10FBCBA}" destId="{73008D73-E33A-42D0-8823-3483A75CFF49}" srcOrd="0" destOrd="0" presId="urn:microsoft.com/office/officeart/2005/8/layout/hProcess9"/>
    <dgm:cxn modelId="{D08E5AFA-3D2D-4FD4-BCE7-AF516C457B84}" type="presParOf" srcId="{59C575EB-0850-4896-AB23-20DDD10FBCBA}" destId="{AF6CD3FC-ABBE-47C1-BCCB-AD753F8397A7}" srcOrd="1" destOrd="0" presId="urn:microsoft.com/office/officeart/2005/8/layout/hProcess9"/>
    <dgm:cxn modelId="{38EAEE72-008E-40B5-97E8-EA7BB68ECC3C}" type="presParOf" srcId="{AF6CD3FC-ABBE-47C1-BCCB-AD753F8397A7}" destId="{E30A307F-418F-4604-88BC-864BBE55B5F5}" srcOrd="0" destOrd="0" presId="urn:microsoft.com/office/officeart/2005/8/layout/hProcess9"/>
    <dgm:cxn modelId="{FDB2325C-F30F-4EE9-A8FF-4372F555E1EE}" type="presParOf" srcId="{AF6CD3FC-ABBE-47C1-BCCB-AD753F8397A7}" destId="{A6CFCF11-E622-4F9F-B0B4-E1970882C4C2}" srcOrd="1" destOrd="0" presId="urn:microsoft.com/office/officeart/2005/8/layout/hProcess9"/>
    <dgm:cxn modelId="{31B1F33D-1C47-4342-AA2D-538A57A94AFE}" type="presParOf" srcId="{AF6CD3FC-ABBE-47C1-BCCB-AD753F8397A7}" destId="{6B4F97F2-853C-451A-8535-D635FB2834E0}" srcOrd="2" destOrd="0" presId="urn:microsoft.com/office/officeart/2005/8/layout/hProcess9"/>
    <dgm:cxn modelId="{ADDA4ABC-580C-4BD3-B42E-8AB71D5047B0}" type="presParOf" srcId="{AF6CD3FC-ABBE-47C1-BCCB-AD753F8397A7}" destId="{9CF8B13D-D66F-4E5A-8A36-13F1F36941E6}" srcOrd="3" destOrd="0" presId="urn:microsoft.com/office/officeart/2005/8/layout/hProcess9"/>
    <dgm:cxn modelId="{7E41A3D2-6CA0-4EAF-A167-CD68E46A4C9D}" type="presParOf" srcId="{AF6CD3FC-ABBE-47C1-BCCB-AD753F8397A7}" destId="{48AF9876-ED16-4509-BA6C-FB49D67010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（各観察・実験の基本課題）＝従来の「落としどころ」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8A0D86F-3AAC-41FB-945A-D7F0DBDF9D0E}" type="presOf" srcId="{9EBE3E14-0FCE-400D-9459-FCDFE66DEDFF}" destId="{D26CB586-EFE9-4082-A561-4B080CCE56A3}" srcOrd="0" destOrd="0" presId="urn:microsoft.com/office/officeart/2005/8/layout/vList5"/>
    <dgm:cxn modelId="{870EF70F-62C4-4259-994D-262E76CCEA11}" type="presOf" srcId="{80098FF4-3EBD-4AA3-8103-B48C3CEAC892}" destId="{9BA23407-F321-4E0B-B070-D6B057783890}" srcOrd="0" destOrd="0" presId="urn:microsoft.com/office/officeart/2005/8/layout/vList5"/>
    <dgm:cxn modelId="{F28A8569-3AA0-4EB6-9430-66860476C426}" type="presOf" srcId="{F5E0CF08-7FA8-4ADE-B63C-82B30498D7DF}" destId="{36B88A71-E221-4A47-B71B-1569E8F02517}" srcOrd="0" destOrd="0" presId="urn:microsoft.com/office/officeart/2005/8/layout/vList5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76AA2226-5154-425E-92F4-C515834D7753}" type="presOf" srcId="{4477DB43-3C19-4BF5-AA18-5D408A3F5DCB}" destId="{A6295B11-F09E-4F8F-ABD7-12A46B84F1CB}" srcOrd="0" destOrd="0" presId="urn:microsoft.com/office/officeart/2005/8/layout/vList5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848E4255-D5B3-4A1C-8B4A-BD06D4E31D21}" type="presOf" srcId="{155051BE-4858-4AD6-B551-BC481CB08F0C}" destId="{55B928F2-2BEA-40A7-800A-76518EA894B6}" srcOrd="0" destOrd="0" presId="urn:microsoft.com/office/officeart/2005/8/layout/vList5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1E6EFDD2-2715-4021-A293-CE22EA954407}" type="presOf" srcId="{FFD03BFE-03B9-401A-B4AF-1312EC668A4D}" destId="{E3315B11-CA9B-4DC0-9402-94F5C7201580}" srcOrd="0" destOrd="0" presId="urn:microsoft.com/office/officeart/2005/8/layout/vList5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84539015-C400-42E6-BB22-606596069768}" type="presOf" srcId="{C7795814-EF27-4753-99D1-A4D0BC1ACF5C}" destId="{4D1E276D-6455-4C7A-8620-ABB77C9A55C6}" srcOrd="0" destOrd="0" presId="urn:microsoft.com/office/officeart/2005/8/layout/vList5"/>
    <dgm:cxn modelId="{7B68C4B7-E891-480A-9FDE-9DC0870BD8ED}" type="presParOf" srcId="{9BA23407-F321-4E0B-B070-D6B057783890}" destId="{DEE8F675-009A-4B75-933B-62FC7580C2F8}" srcOrd="0" destOrd="0" presId="urn:microsoft.com/office/officeart/2005/8/layout/vList5"/>
    <dgm:cxn modelId="{C30FBE4E-7654-4F35-B478-6C7AB7BEF4D2}" type="presParOf" srcId="{DEE8F675-009A-4B75-933B-62FC7580C2F8}" destId="{E3315B11-CA9B-4DC0-9402-94F5C7201580}" srcOrd="0" destOrd="0" presId="urn:microsoft.com/office/officeart/2005/8/layout/vList5"/>
    <dgm:cxn modelId="{E24E9D9D-2099-465C-BDBF-0FCD5FC365E8}" type="presParOf" srcId="{DEE8F675-009A-4B75-933B-62FC7580C2F8}" destId="{A6295B11-F09E-4F8F-ABD7-12A46B84F1CB}" srcOrd="1" destOrd="0" presId="urn:microsoft.com/office/officeart/2005/8/layout/vList5"/>
    <dgm:cxn modelId="{2F922592-D6E5-42D7-972A-9C5DF3E26A35}" type="presParOf" srcId="{9BA23407-F321-4E0B-B070-D6B057783890}" destId="{66E9B4FE-B99B-4737-BAF7-3F6E5EE5682D}" srcOrd="1" destOrd="0" presId="urn:microsoft.com/office/officeart/2005/8/layout/vList5"/>
    <dgm:cxn modelId="{963509F6-EEF7-40D5-8D58-DCF7DF1EC14C}" type="presParOf" srcId="{9BA23407-F321-4E0B-B070-D6B057783890}" destId="{2C09FDD9-1B37-44F9-B914-E808E19A3505}" srcOrd="2" destOrd="0" presId="urn:microsoft.com/office/officeart/2005/8/layout/vList5"/>
    <dgm:cxn modelId="{2262BBCB-F2E5-4845-A4C2-51C94A6FC57D}" type="presParOf" srcId="{2C09FDD9-1B37-44F9-B914-E808E19A3505}" destId="{55B928F2-2BEA-40A7-800A-76518EA894B6}" srcOrd="0" destOrd="0" presId="urn:microsoft.com/office/officeart/2005/8/layout/vList5"/>
    <dgm:cxn modelId="{20734680-F53D-47B7-A5D4-4397462E9CFE}" type="presParOf" srcId="{2C09FDD9-1B37-44F9-B914-E808E19A3505}" destId="{36B88A71-E221-4A47-B71B-1569E8F02517}" srcOrd="1" destOrd="0" presId="urn:microsoft.com/office/officeart/2005/8/layout/vList5"/>
    <dgm:cxn modelId="{A4BBB712-FB7B-47C9-95DE-24FB6791933B}" type="presParOf" srcId="{9BA23407-F321-4E0B-B070-D6B057783890}" destId="{7B93677A-F6BD-418B-89E3-35734C5B0EBB}" srcOrd="3" destOrd="0" presId="urn:microsoft.com/office/officeart/2005/8/layout/vList5"/>
    <dgm:cxn modelId="{AAB8E0D6-12F3-4E5D-9678-164C24D8C22D}" type="presParOf" srcId="{9BA23407-F321-4E0B-B070-D6B057783890}" destId="{7DB1987F-024E-44F3-B43A-31EC5A00E70F}" srcOrd="4" destOrd="0" presId="urn:microsoft.com/office/officeart/2005/8/layout/vList5"/>
    <dgm:cxn modelId="{82FEDE02-310D-40A0-881F-A3ED887918D9}" type="presParOf" srcId="{7DB1987F-024E-44F3-B43A-31EC5A00E70F}" destId="{4D1E276D-6455-4C7A-8620-ABB77C9A55C6}" srcOrd="0" destOrd="0" presId="urn:microsoft.com/office/officeart/2005/8/layout/vList5"/>
    <dgm:cxn modelId="{6730BFB4-F1E2-4379-B1FB-6E3A9FB83CC9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 dirty="0"/>
            <a:t>課題１</a:t>
          </a:r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ja-JP" dirty="0"/>
            <a:t>最も興味深い「問」を一つ選び、それに対する「仮説」を立てよ。また、可能であれば、仮説の検証のための「観察・実験」を提案せよ。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2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2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2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2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4534C51-6A9F-45FD-A556-1D1B201B9FBE}" type="presOf" srcId="{FFD03BFE-03B9-401A-B4AF-1312EC668A4D}" destId="{E3315B11-CA9B-4DC0-9402-94F5C7201580}" srcOrd="0" destOrd="0" presId="urn:microsoft.com/office/officeart/2005/8/layout/vList5"/>
    <dgm:cxn modelId="{A5B2B46F-C576-468F-8FC0-AF1405438450}" type="presOf" srcId="{4477DB43-3C19-4BF5-AA18-5D408A3F5DCB}" destId="{A6295B11-F09E-4F8F-ABD7-12A46B84F1CB}" srcOrd="0" destOrd="0" presId="urn:microsoft.com/office/officeart/2005/8/layout/vList5"/>
    <dgm:cxn modelId="{4E69B4D0-2721-4D66-8440-5970970A1FA0}" type="presOf" srcId="{155051BE-4858-4AD6-B551-BC481CB08F0C}" destId="{55B928F2-2BEA-40A7-800A-76518EA894B6}" srcOrd="0" destOrd="0" presId="urn:microsoft.com/office/officeart/2005/8/layout/vList5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94CD200B-1379-4589-B8E4-7DFDB4CFB794}" type="presOf" srcId="{F5E0CF08-7FA8-4ADE-B63C-82B30498D7DF}" destId="{36B88A71-E221-4A47-B71B-1569E8F02517}" srcOrd="0" destOrd="0" presId="urn:microsoft.com/office/officeart/2005/8/layout/vList5"/>
    <dgm:cxn modelId="{363029B6-3F8D-4717-9F95-6FF4CDC4E380}" type="presOf" srcId="{80098FF4-3EBD-4AA3-8103-B48C3CEAC892}" destId="{9BA23407-F321-4E0B-B070-D6B057783890}" srcOrd="0" destOrd="0" presId="urn:microsoft.com/office/officeart/2005/8/layout/vList5"/>
    <dgm:cxn modelId="{823CF6CE-489F-4F8F-952C-882A7DA4B3D6}" type="presParOf" srcId="{9BA23407-F321-4E0B-B070-D6B057783890}" destId="{DEE8F675-009A-4B75-933B-62FC7580C2F8}" srcOrd="0" destOrd="0" presId="urn:microsoft.com/office/officeart/2005/8/layout/vList5"/>
    <dgm:cxn modelId="{4BF56C8E-8D51-4AF2-89C4-43EED78E15A8}" type="presParOf" srcId="{DEE8F675-009A-4B75-933B-62FC7580C2F8}" destId="{E3315B11-CA9B-4DC0-9402-94F5C7201580}" srcOrd="0" destOrd="0" presId="urn:microsoft.com/office/officeart/2005/8/layout/vList5"/>
    <dgm:cxn modelId="{AE3F7565-C363-47FA-BD26-E03CCF32159E}" type="presParOf" srcId="{DEE8F675-009A-4B75-933B-62FC7580C2F8}" destId="{A6295B11-F09E-4F8F-ABD7-12A46B84F1CB}" srcOrd="1" destOrd="0" presId="urn:microsoft.com/office/officeart/2005/8/layout/vList5"/>
    <dgm:cxn modelId="{B316A068-68B0-4DB9-B28E-027645885611}" type="presParOf" srcId="{9BA23407-F321-4E0B-B070-D6B057783890}" destId="{66E9B4FE-B99B-4737-BAF7-3F6E5EE5682D}" srcOrd="1" destOrd="0" presId="urn:microsoft.com/office/officeart/2005/8/layout/vList5"/>
    <dgm:cxn modelId="{BD6BBC9A-BC77-4F2C-9CD7-8080A59EA098}" type="presParOf" srcId="{9BA23407-F321-4E0B-B070-D6B057783890}" destId="{2C09FDD9-1B37-44F9-B914-E808E19A3505}" srcOrd="2" destOrd="0" presId="urn:microsoft.com/office/officeart/2005/8/layout/vList5"/>
    <dgm:cxn modelId="{53FE6578-37B1-48D0-AE99-36D8A52E0515}" type="presParOf" srcId="{2C09FDD9-1B37-44F9-B914-E808E19A3505}" destId="{55B928F2-2BEA-40A7-800A-76518EA894B6}" srcOrd="0" destOrd="0" presId="urn:microsoft.com/office/officeart/2005/8/layout/vList5"/>
    <dgm:cxn modelId="{A6169198-5A67-4D1B-9A8A-C52DFEA9439D}" type="presParOf" srcId="{2C09FDD9-1B37-44F9-B914-E808E19A3505}" destId="{36B88A71-E221-4A47-B71B-1569E8F0251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1825178-4A21-4F2A-AD9E-DF036C194D8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AEDF3B0-2C2C-43D9-BCCE-E17AC8EC1E3E}">
      <dgm:prSet phldrT="[テキスト]" custT="1"/>
      <dgm:spPr/>
      <dgm:t>
        <a:bodyPr/>
        <a:lstStyle/>
        <a:p>
          <a:r>
            <a:rPr kumimoji="1" lang="ja-JP" altLang="en-US" sz="2800" b="1" dirty="0"/>
            <a:t>班分け・説明</a:t>
          </a:r>
          <a:endParaRPr kumimoji="1" lang="en-US" altLang="ja-JP" sz="2800" b="1" dirty="0"/>
        </a:p>
        <a:p>
          <a:r>
            <a:rPr kumimoji="1" lang="en-US" altLang="ja-JP" sz="3200" dirty="0"/>
            <a:t>10</a:t>
          </a:r>
          <a:r>
            <a:rPr kumimoji="1" lang="ja-JP" altLang="en-US" sz="3200" dirty="0"/>
            <a:t>分</a:t>
          </a:r>
        </a:p>
      </dgm:t>
    </dgm:pt>
    <dgm:pt modelId="{B065809A-AE7C-47FA-A6AB-CAB357133EBE}" type="par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5DB932BF-D51D-4E5A-8620-06536D7F5878}" type="sib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311565CC-63FE-4E05-BEB5-110C858822BE}">
      <dgm:prSet phldrT="[テキスト]" custT="1"/>
      <dgm:spPr/>
      <dgm:t>
        <a:bodyPr/>
        <a:lstStyle/>
        <a:p>
          <a:r>
            <a:rPr kumimoji="1" lang="ja-JP" altLang="en-US" sz="2800" b="1" dirty="0"/>
            <a:t>活動</a:t>
          </a:r>
          <a:endParaRPr kumimoji="1" lang="en-US" altLang="ja-JP" sz="2800" b="1" dirty="0"/>
        </a:p>
        <a:p>
          <a:r>
            <a:rPr kumimoji="1" lang="en-US" altLang="ja-JP" sz="3200" dirty="0"/>
            <a:t>40</a:t>
          </a:r>
          <a:r>
            <a:rPr kumimoji="1" lang="ja-JP" altLang="en-US" sz="3200" dirty="0"/>
            <a:t>分</a:t>
          </a:r>
          <a:r>
            <a:rPr kumimoji="1" lang="ja-JP" altLang="en-US" sz="1600" dirty="0"/>
            <a:t>（＋１０分）</a:t>
          </a:r>
        </a:p>
      </dgm:t>
    </dgm:pt>
    <dgm:pt modelId="{D8B7879D-CBC1-48BC-A2A8-1D8EE4F0BD83}" type="par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472336DD-C4CD-46C4-81F0-DB48A84103C1}" type="sib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9246E019-A056-4143-8CEE-1B42736E750B}">
      <dgm:prSet phldrT="[テキスト]" custT="1"/>
      <dgm:spPr/>
      <dgm:t>
        <a:bodyPr/>
        <a:lstStyle/>
        <a:p>
          <a:r>
            <a:rPr kumimoji="1" lang="ja-JP" altLang="en-US" sz="2800" b="1" dirty="0"/>
            <a:t>発表</a:t>
          </a:r>
          <a:endParaRPr kumimoji="1" lang="en-US" altLang="ja-JP" sz="2800" b="1" dirty="0"/>
        </a:p>
        <a:p>
          <a:r>
            <a:rPr kumimoji="1" lang="en-US" altLang="ja-JP" sz="3200" dirty="0"/>
            <a:t>1</a:t>
          </a:r>
          <a:r>
            <a:rPr kumimoji="1" lang="ja-JP" altLang="en-US" sz="3200" dirty="0"/>
            <a:t>分</a:t>
          </a:r>
          <a:r>
            <a:rPr kumimoji="1" lang="en-US" altLang="ja-JP" sz="3200" dirty="0"/>
            <a:t>×10</a:t>
          </a:r>
          <a:r>
            <a:rPr kumimoji="1" lang="ja-JP" altLang="en-US" sz="3200" dirty="0"/>
            <a:t>班</a:t>
          </a:r>
        </a:p>
      </dgm:t>
    </dgm:pt>
    <dgm:pt modelId="{BA5B0294-0717-4848-872A-C241D85B38DA}" type="par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9693A5E0-177B-4A25-A6D1-7F04624A5548}" type="sib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59C575EB-0850-4896-AB23-20DDD10FBCBA}" type="pres">
      <dgm:prSet presAssocID="{91825178-4A21-4F2A-AD9E-DF036C194D8E}" presName="CompostProcess" presStyleCnt="0">
        <dgm:presLayoutVars>
          <dgm:dir/>
          <dgm:resizeHandles val="exact"/>
        </dgm:presLayoutVars>
      </dgm:prSet>
      <dgm:spPr/>
    </dgm:pt>
    <dgm:pt modelId="{73008D73-E33A-42D0-8823-3483A75CFF49}" type="pres">
      <dgm:prSet presAssocID="{91825178-4A21-4F2A-AD9E-DF036C194D8E}" presName="arrow" presStyleLbl="bgShp" presStyleIdx="0" presStyleCnt="1"/>
      <dgm:spPr/>
    </dgm:pt>
    <dgm:pt modelId="{AF6CD3FC-ABBE-47C1-BCCB-AD753F8397A7}" type="pres">
      <dgm:prSet presAssocID="{91825178-4A21-4F2A-AD9E-DF036C194D8E}" presName="linearProcess" presStyleCnt="0"/>
      <dgm:spPr/>
    </dgm:pt>
    <dgm:pt modelId="{E30A307F-418F-4604-88BC-864BBE55B5F5}" type="pres">
      <dgm:prSet presAssocID="{BAEDF3B0-2C2C-43D9-BCCE-E17AC8EC1E3E}" presName="textNode" presStyleLbl="node1" presStyleIdx="0" presStyleCnt="3" custScaleX="1150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CFCF11-E622-4F9F-B0B4-E1970882C4C2}" type="pres">
      <dgm:prSet presAssocID="{5DB932BF-D51D-4E5A-8620-06536D7F5878}" presName="sibTrans" presStyleCnt="0"/>
      <dgm:spPr/>
    </dgm:pt>
    <dgm:pt modelId="{6B4F97F2-853C-451A-8535-D635FB2834E0}" type="pres">
      <dgm:prSet presAssocID="{311565CC-63FE-4E05-BEB5-110C858822BE}" presName="textNode" presStyleLbl="node1" presStyleIdx="1" presStyleCnt="3" custScaleX="11201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F8B13D-D66F-4E5A-8A36-13F1F36941E6}" type="pres">
      <dgm:prSet presAssocID="{472336DD-C4CD-46C4-81F0-DB48A84103C1}" presName="sibTrans" presStyleCnt="0"/>
      <dgm:spPr/>
    </dgm:pt>
    <dgm:pt modelId="{48AF9876-ED16-4509-BA6C-FB49D6701009}" type="pres">
      <dgm:prSet presAssocID="{9246E019-A056-4143-8CEE-1B42736E750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4D28DB2-9E36-4AF9-9FB5-FD516238E441}" type="presOf" srcId="{311565CC-63FE-4E05-BEB5-110C858822BE}" destId="{6B4F97F2-853C-451A-8535-D635FB2834E0}" srcOrd="0" destOrd="0" presId="urn:microsoft.com/office/officeart/2005/8/layout/hProcess9"/>
    <dgm:cxn modelId="{A5A8FB50-6CC7-4A94-9EE1-2D27A3CE962D}" type="presOf" srcId="{9246E019-A056-4143-8CEE-1B42736E750B}" destId="{48AF9876-ED16-4509-BA6C-FB49D6701009}" srcOrd="0" destOrd="0" presId="urn:microsoft.com/office/officeart/2005/8/layout/hProcess9"/>
    <dgm:cxn modelId="{57ADE687-79CA-44DD-A1B2-594AA4B0B830}" type="presOf" srcId="{91825178-4A21-4F2A-AD9E-DF036C194D8E}" destId="{59C575EB-0850-4896-AB23-20DDD10FBCBA}" srcOrd="0" destOrd="0" presId="urn:microsoft.com/office/officeart/2005/8/layout/hProcess9"/>
    <dgm:cxn modelId="{D4A57F12-A6F6-473B-A383-BA9055A2F6AD}" type="presOf" srcId="{BAEDF3B0-2C2C-43D9-BCCE-E17AC8EC1E3E}" destId="{E30A307F-418F-4604-88BC-864BBE55B5F5}" srcOrd="0" destOrd="0" presId="urn:microsoft.com/office/officeart/2005/8/layout/hProcess9"/>
    <dgm:cxn modelId="{89DF5AEB-6A18-4284-8862-37C1C39C0609}" srcId="{91825178-4A21-4F2A-AD9E-DF036C194D8E}" destId="{9246E019-A056-4143-8CEE-1B42736E750B}" srcOrd="2" destOrd="0" parTransId="{BA5B0294-0717-4848-872A-C241D85B38DA}" sibTransId="{9693A5E0-177B-4A25-A6D1-7F04624A5548}"/>
    <dgm:cxn modelId="{CA27330D-24B1-4A6B-B226-099E10E2EE15}" srcId="{91825178-4A21-4F2A-AD9E-DF036C194D8E}" destId="{BAEDF3B0-2C2C-43D9-BCCE-E17AC8EC1E3E}" srcOrd="0" destOrd="0" parTransId="{B065809A-AE7C-47FA-A6AB-CAB357133EBE}" sibTransId="{5DB932BF-D51D-4E5A-8620-06536D7F5878}"/>
    <dgm:cxn modelId="{098F7581-6551-451F-BB80-37A3FAB2C763}" srcId="{91825178-4A21-4F2A-AD9E-DF036C194D8E}" destId="{311565CC-63FE-4E05-BEB5-110C858822BE}" srcOrd="1" destOrd="0" parTransId="{D8B7879D-CBC1-48BC-A2A8-1D8EE4F0BD83}" sibTransId="{472336DD-C4CD-46C4-81F0-DB48A84103C1}"/>
    <dgm:cxn modelId="{B839BCDC-6130-4B69-9A48-5FC9E1B8ED7F}" type="presParOf" srcId="{59C575EB-0850-4896-AB23-20DDD10FBCBA}" destId="{73008D73-E33A-42D0-8823-3483A75CFF49}" srcOrd="0" destOrd="0" presId="urn:microsoft.com/office/officeart/2005/8/layout/hProcess9"/>
    <dgm:cxn modelId="{CEAB218E-30D5-47B9-951A-3303A561A205}" type="presParOf" srcId="{59C575EB-0850-4896-AB23-20DDD10FBCBA}" destId="{AF6CD3FC-ABBE-47C1-BCCB-AD753F8397A7}" srcOrd="1" destOrd="0" presId="urn:microsoft.com/office/officeart/2005/8/layout/hProcess9"/>
    <dgm:cxn modelId="{DBC04AB3-F215-4983-9211-9D7FE2DC0E26}" type="presParOf" srcId="{AF6CD3FC-ABBE-47C1-BCCB-AD753F8397A7}" destId="{E30A307F-418F-4604-88BC-864BBE55B5F5}" srcOrd="0" destOrd="0" presId="urn:microsoft.com/office/officeart/2005/8/layout/hProcess9"/>
    <dgm:cxn modelId="{175F4FCD-79A2-4B46-8F1D-C2D4944801B7}" type="presParOf" srcId="{AF6CD3FC-ABBE-47C1-BCCB-AD753F8397A7}" destId="{A6CFCF11-E622-4F9F-B0B4-E1970882C4C2}" srcOrd="1" destOrd="0" presId="urn:microsoft.com/office/officeart/2005/8/layout/hProcess9"/>
    <dgm:cxn modelId="{26019218-367F-4F1C-B384-5B36AD3604CD}" type="presParOf" srcId="{AF6CD3FC-ABBE-47C1-BCCB-AD753F8397A7}" destId="{6B4F97F2-853C-451A-8535-D635FB2834E0}" srcOrd="2" destOrd="0" presId="urn:microsoft.com/office/officeart/2005/8/layout/hProcess9"/>
    <dgm:cxn modelId="{A68E50CD-CDD8-4D11-B545-9175110BC53C}" type="presParOf" srcId="{AF6CD3FC-ABBE-47C1-BCCB-AD753F8397A7}" destId="{9CF8B13D-D66F-4E5A-8A36-13F1F36941E6}" srcOrd="3" destOrd="0" presId="urn:microsoft.com/office/officeart/2005/8/layout/hProcess9"/>
    <dgm:cxn modelId="{26E7DB76-D330-41E5-BF5C-607889B2D907}" type="presParOf" srcId="{AF6CD3FC-ABBE-47C1-BCCB-AD753F8397A7}" destId="{48AF9876-ED16-4509-BA6C-FB49D67010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様々な細胞を比較することで気付いた「共通点」と「相違点」をまとめよ。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73CB3E8-6B8C-4DE8-BC1F-E39498539848}" type="presOf" srcId="{155051BE-4858-4AD6-B551-BC481CB08F0C}" destId="{55B928F2-2BEA-40A7-800A-76518EA894B6}" srcOrd="0" destOrd="0" presId="urn:microsoft.com/office/officeart/2005/8/layout/vList5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BEE9EAAD-EBBD-45C8-9382-35B5B3256175}" type="presOf" srcId="{80098FF4-3EBD-4AA3-8103-B48C3CEAC892}" destId="{9BA23407-F321-4E0B-B070-D6B057783890}" srcOrd="0" destOrd="0" presId="urn:microsoft.com/office/officeart/2005/8/layout/vList5"/>
    <dgm:cxn modelId="{09C10F59-640E-43AF-971D-8BB84F5DC515}" type="presOf" srcId="{C7795814-EF27-4753-99D1-A4D0BC1ACF5C}" destId="{4D1E276D-6455-4C7A-8620-ABB77C9A55C6}" srcOrd="0" destOrd="0" presId="urn:microsoft.com/office/officeart/2005/8/layout/vList5"/>
    <dgm:cxn modelId="{E7789D9D-DE7C-41C3-9F43-CF2FA17F6FCB}" type="presOf" srcId="{FFD03BFE-03B9-401A-B4AF-1312EC668A4D}" destId="{E3315B11-CA9B-4DC0-9402-94F5C7201580}" srcOrd="0" destOrd="0" presId="urn:microsoft.com/office/officeart/2005/8/layout/vList5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DE0C1A71-BEDC-4DBA-8CA4-F1163DA02056}" type="presOf" srcId="{F5E0CF08-7FA8-4ADE-B63C-82B30498D7DF}" destId="{36B88A71-E221-4A47-B71B-1569E8F02517}" srcOrd="0" destOrd="0" presId="urn:microsoft.com/office/officeart/2005/8/layout/vList5"/>
    <dgm:cxn modelId="{786F3EA4-31C5-40A7-857D-3998A4C0143D}" type="presOf" srcId="{9EBE3E14-0FCE-400D-9459-FCDFE66DEDFF}" destId="{D26CB586-EFE9-4082-A561-4B080CCE56A3}" srcOrd="0" destOrd="0" presId="urn:microsoft.com/office/officeart/2005/8/layout/vList5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D9CF346C-9ECA-493C-99E7-5D362C422BE4}" type="presOf" srcId="{4477DB43-3C19-4BF5-AA18-5D408A3F5DCB}" destId="{A6295B11-F09E-4F8F-ABD7-12A46B84F1CB}" srcOrd="0" destOrd="0" presId="urn:microsoft.com/office/officeart/2005/8/layout/vList5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E20F50E3-A154-4B7B-B10F-AF26373E8BCF}" type="presParOf" srcId="{9BA23407-F321-4E0B-B070-D6B057783890}" destId="{DEE8F675-009A-4B75-933B-62FC7580C2F8}" srcOrd="0" destOrd="0" presId="urn:microsoft.com/office/officeart/2005/8/layout/vList5"/>
    <dgm:cxn modelId="{E6853DA8-7000-4D70-9C03-8DB38FB78CA5}" type="presParOf" srcId="{DEE8F675-009A-4B75-933B-62FC7580C2F8}" destId="{E3315B11-CA9B-4DC0-9402-94F5C7201580}" srcOrd="0" destOrd="0" presId="urn:microsoft.com/office/officeart/2005/8/layout/vList5"/>
    <dgm:cxn modelId="{B588889D-D05C-419B-B7F3-B0D0355D755F}" type="presParOf" srcId="{DEE8F675-009A-4B75-933B-62FC7580C2F8}" destId="{A6295B11-F09E-4F8F-ABD7-12A46B84F1CB}" srcOrd="1" destOrd="0" presId="urn:microsoft.com/office/officeart/2005/8/layout/vList5"/>
    <dgm:cxn modelId="{30BF30BB-A5FF-496F-9714-F06B9B6CE178}" type="presParOf" srcId="{9BA23407-F321-4E0B-B070-D6B057783890}" destId="{66E9B4FE-B99B-4737-BAF7-3F6E5EE5682D}" srcOrd="1" destOrd="0" presId="urn:microsoft.com/office/officeart/2005/8/layout/vList5"/>
    <dgm:cxn modelId="{7BD3226D-A60F-49BE-8485-0E706DF3678A}" type="presParOf" srcId="{9BA23407-F321-4E0B-B070-D6B057783890}" destId="{2C09FDD9-1B37-44F9-B914-E808E19A3505}" srcOrd="2" destOrd="0" presId="urn:microsoft.com/office/officeart/2005/8/layout/vList5"/>
    <dgm:cxn modelId="{07AFE933-342B-47D3-B054-681764D2F043}" type="presParOf" srcId="{2C09FDD9-1B37-44F9-B914-E808E19A3505}" destId="{55B928F2-2BEA-40A7-800A-76518EA894B6}" srcOrd="0" destOrd="0" presId="urn:microsoft.com/office/officeart/2005/8/layout/vList5"/>
    <dgm:cxn modelId="{CC539FCA-92E1-4606-9D57-4E52F888AD96}" type="presParOf" srcId="{2C09FDD9-1B37-44F9-B914-E808E19A3505}" destId="{36B88A71-E221-4A47-B71B-1569E8F02517}" srcOrd="1" destOrd="0" presId="urn:microsoft.com/office/officeart/2005/8/layout/vList5"/>
    <dgm:cxn modelId="{99865B3C-01C0-448E-9124-5C13A7B2F70E}" type="presParOf" srcId="{9BA23407-F321-4E0B-B070-D6B057783890}" destId="{7B93677A-F6BD-418B-89E3-35734C5B0EBB}" srcOrd="3" destOrd="0" presId="urn:microsoft.com/office/officeart/2005/8/layout/vList5"/>
    <dgm:cxn modelId="{35190286-2C1C-4F70-8FBB-A70191A5E6CB}" type="presParOf" srcId="{9BA23407-F321-4E0B-B070-D6B057783890}" destId="{7DB1987F-024E-44F3-B43A-31EC5A00E70F}" srcOrd="4" destOrd="0" presId="urn:microsoft.com/office/officeart/2005/8/layout/vList5"/>
    <dgm:cxn modelId="{99F69D9D-4B45-4712-B178-7F96ADA0C340}" type="presParOf" srcId="{7DB1987F-024E-44F3-B43A-31EC5A00E70F}" destId="{4D1E276D-6455-4C7A-8620-ABB77C9A55C6}" srcOrd="0" destOrd="0" presId="urn:microsoft.com/office/officeart/2005/8/layout/vList5"/>
    <dgm:cxn modelId="{8A2061DD-F7B5-4EE6-9FFB-C779FDF1E6BD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1825178-4A21-4F2A-AD9E-DF036C194D8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AEDF3B0-2C2C-43D9-BCCE-E17AC8EC1E3E}">
      <dgm:prSet phldrT="[テキスト]" custT="1"/>
      <dgm:spPr/>
      <dgm:t>
        <a:bodyPr/>
        <a:lstStyle/>
        <a:p>
          <a:r>
            <a:rPr kumimoji="1" lang="ja-JP" altLang="en-US" sz="2800" b="1" dirty="0"/>
            <a:t>班分け・説明</a:t>
          </a:r>
          <a:endParaRPr kumimoji="1" lang="en-US" altLang="ja-JP" sz="2800" b="1" dirty="0"/>
        </a:p>
        <a:p>
          <a:r>
            <a:rPr kumimoji="1" lang="en-US" altLang="ja-JP" sz="3200" dirty="0"/>
            <a:t>15</a:t>
          </a:r>
          <a:r>
            <a:rPr kumimoji="1" lang="ja-JP" altLang="en-US" sz="3200" dirty="0"/>
            <a:t>分</a:t>
          </a:r>
        </a:p>
      </dgm:t>
    </dgm:pt>
    <dgm:pt modelId="{B065809A-AE7C-47FA-A6AB-CAB357133EBE}" type="par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5DB932BF-D51D-4E5A-8620-06536D7F5878}" type="sib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311565CC-63FE-4E05-BEB5-110C858822BE}">
      <dgm:prSet phldrT="[テキスト]" custT="1"/>
      <dgm:spPr/>
      <dgm:t>
        <a:bodyPr/>
        <a:lstStyle/>
        <a:p>
          <a:r>
            <a:rPr kumimoji="1" lang="ja-JP" altLang="en-US" sz="2800" b="1" dirty="0"/>
            <a:t>活動</a:t>
          </a:r>
          <a:endParaRPr kumimoji="1" lang="en-US" altLang="ja-JP" sz="2800" b="1" dirty="0"/>
        </a:p>
        <a:p>
          <a:r>
            <a:rPr kumimoji="1" lang="en-US" altLang="ja-JP" sz="3200" dirty="0"/>
            <a:t>55</a:t>
          </a:r>
          <a:r>
            <a:rPr kumimoji="1" lang="ja-JP" altLang="en-US" sz="3200" dirty="0"/>
            <a:t>分</a:t>
          </a:r>
          <a:r>
            <a:rPr kumimoji="1" lang="ja-JP" altLang="en-US" sz="1600" dirty="0"/>
            <a:t>（＋１０分）</a:t>
          </a:r>
        </a:p>
      </dgm:t>
    </dgm:pt>
    <dgm:pt modelId="{D8B7879D-CBC1-48BC-A2A8-1D8EE4F0BD83}" type="par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472336DD-C4CD-46C4-81F0-DB48A84103C1}" type="sib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9246E019-A056-4143-8CEE-1B42736E750B}">
      <dgm:prSet phldrT="[テキスト]" custT="1"/>
      <dgm:spPr/>
      <dgm:t>
        <a:bodyPr/>
        <a:lstStyle/>
        <a:p>
          <a:r>
            <a:rPr kumimoji="1" lang="ja-JP" altLang="en-US" sz="2800" b="1" dirty="0"/>
            <a:t>発表</a:t>
          </a:r>
          <a:endParaRPr kumimoji="1" lang="en-US" altLang="ja-JP" sz="2800" b="1" dirty="0"/>
        </a:p>
        <a:p>
          <a:r>
            <a:rPr kumimoji="1" lang="en-US" altLang="ja-JP" sz="3200" dirty="0"/>
            <a:t>1</a:t>
          </a:r>
          <a:r>
            <a:rPr kumimoji="1" lang="ja-JP" altLang="en-US" sz="3200" dirty="0"/>
            <a:t>分半</a:t>
          </a:r>
          <a:r>
            <a:rPr kumimoji="1" lang="en-US" altLang="ja-JP" sz="3200" dirty="0"/>
            <a:t>×8</a:t>
          </a:r>
          <a:r>
            <a:rPr kumimoji="1" lang="ja-JP" altLang="en-US" sz="3200" dirty="0"/>
            <a:t>班</a:t>
          </a:r>
        </a:p>
      </dgm:t>
    </dgm:pt>
    <dgm:pt modelId="{BA5B0294-0717-4848-872A-C241D85B38DA}" type="par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9693A5E0-177B-4A25-A6D1-7F04624A5548}" type="sib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59C575EB-0850-4896-AB23-20DDD10FBCBA}" type="pres">
      <dgm:prSet presAssocID="{91825178-4A21-4F2A-AD9E-DF036C194D8E}" presName="CompostProcess" presStyleCnt="0">
        <dgm:presLayoutVars>
          <dgm:dir/>
          <dgm:resizeHandles val="exact"/>
        </dgm:presLayoutVars>
      </dgm:prSet>
      <dgm:spPr/>
    </dgm:pt>
    <dgm:pt modelId="{73008D73-E33A-42D0-8823-3483A75CFF49}" type="pres">
      <dgm:prSet presAssocID="{91825178-4A21-4F2A-AD9E-DF036C194D8E}" presName="arrow" presStyleLbl="bgShp" presStyleIdx="0" presStyleCnt="1"/>
      <dgm:spPr/>
    </dgm:pt>
    <dgm:pt modelId="{AF6CD3FC-ABBE-47C1-BCCB-AD753F8397A7}" type="pres">
      <dgm:prSet presAssocID="{91825178-4A21-4F2A-AD9E-DF036C194D8E}" presName="linearProcess" presStyleCnt="0"/>
      <dgm:spPr/>
    </dgm:pt>
    <dgm:pt modelId="{E30A307F-418F-4604-88BC-864BBE55B5F5}" type="pres">
      <dgm:prSet presAssocID="{BAEDF3B0-2C2C-43D9-BCCE-E17AC8EC1E3E}" presName="textNode" presStyleLbl="node1" presStyleIdx="0" presStyleCnt="3" custScaleX="1150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CFCF11-E622-4F9F-B0B4-E1970882C4C2}" type="pres">
      <dgm:prSet presAssocID="{5DB932BF-D51D-4E5A-8620-06536D7F5878}" presName="sibTrans" presStyleCnt="0"/>
      <dgm:spPr/>
    </dgm:pt>
    <dgm:pt modelId="{6B4F97F2-853C-451A-8535-D635FB2834E0}" type="pres">
      <dgm:prSet presAssocID="{311565CC-63FE-4E05-BEB5-110C858822BE}" presName="textNode" presStyleLbl="node1" presStyleIdx="1" presStyleCnt="3" custScaleX="11201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F8B13D-D66F-4E5A-8A36-13F1F36941E6}" type="pres">
      <dgm:prSet presAssocID="{472336DD-C4CD-46C4-81F0-DB48A84103C1}" presName="sibTrans" presStyleCnt="0"/>
      <dgm:spPr/>
    </dgm:pt>
    <dgm:pt modelId="{48AF9876-ED16-4509-BA6C-FB49D6701009}" type="pres">
      <dgm:prSet presAssocID="{9246E019-A056-4143-8CEE-1B42736E750B}" presName="textNode" presStyleLbl="node1" presStyleIdx="2" presStyleCnt="3" custScaleX="10769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9DF5AEB-6A18-4284-8862-37C1C39C0609}" srcId="{91825178-4A21-4F2A-AD9E-DF036C194D8E}" destId="{9246E019-A056-4143-8CEE-1B42736E750B}" srcOrd="2" destOrd="0" parTransId="{BA5B0294-0717-4848-872A-C241D85B38DA}" sibTransId="{9693A5E0-177B-4A25-A6D1-7F04624A5548}"/>
    <dgm:cxn modelId="{DAEE7BB1-84A5-4997-9806-799F205D742C}" type="presOf" srcId="{BAEDF3B0-2C2C-43D9-BCCE-E17AC8EC1E3E}" destId="{E30A307F-418F-4604-88BC-864BBE55B5F5}" srcOrd="0" destOrd="0" presId="urn:microsoft.com/office/officeart/2005/8/layout/hProcess9"/>
    <dgm:cxn modelId="{CA27330D-24B1-4A6B-B226-099E10E2EE15}" srcId="{91825178-4A21-4F2A-AD9E-DF036C194D8E}" destId="{BAEDF3B0-2C2C-43D9-BCCE-E17AC8EC1E3E}" srcOrd="0" destOrd="0" parTransId="{B065809A-AE7C-47FA-A6AB-CAB357133EBE}" sibTransId="{5DB932BF-D51D-4E5A-8620-06536D7F5878}"/>
    <dgm:cxn modelId="{D85FB0EC-FD9B-43B3-8A46-30EFEC014976}" type="presOf" srcId="{91825178-4A21-4F2A-AD9E-DF036C194D8E}" destId="{59C575EB-0850-4896-AB23-20DDD10FBCBA}" srcOrd="0" destOrd="0" presId="urn:microsoft.com/office/officeart/2005/8/layout/hProcess9"/>
    <dgm:cxn modelId="{E2239B62-0846-4A4E-AA5A-1CBDBDB68344}" type="presOf" srcId="{311565CC-63FE-4E05-BEB5-110C858822BE}" destId="{6B4F97F2-853C-451A-8535-D635FB2834E0}" srcOrd="0" destOrd="0" presId="urn:microsoft.com/office/officeart/2005/8/layout/hProcess9"/>
    <dgm:cxn modelId="{098F7581-6551-451F-BB80-37A3FAB2C763}" srcId="{91825178-4A21-4F2A-AD9E-DF036C194D8E}" destId="{311565CC-63FE-4E05-BEB5-110C858822BE}" srcOrd="1" destOrd="0" parTransId="{D8B7879D-CBC1-48BC-A2A8-1D8EE4F0BD83}" sibTransId="{472336DD-C4CD-46C4-81F0-DB48A84103C1}"/>
    <dgm:cxn modelId="{9C24AEB6-F4EB-4E17-AC25-B07990E90B58}" type="presOf" srcId="{9246E019-A056-4143-8CEE-1B42736E750B}" destId="{48AF9876-ED16-4509-BA6C-FB49D6701009}" srcOrd="0" destOrd="0" presId="urn:microsoft.com/office/officeart/2005/8/layout/hProcess9"/>
    <dgm:cxn modelId="{ADCD814C-4F44-4D7A-8D1D-3B6A28FC1D81}" type="presParOf" srcId="{59C575EB-0850-4896-AB23-20DDD10FBCBA}" destId="{73008D73-E33A-42D0-8823-3483A75CFF49}" srcOrd="0" destOrd="0" presId="urn:microsoft.com/office/officeart/2005/8/layout/hProcess9"/>
    <dgm:cxn modelId="{1254ED6B-A6B4-416F-B66D-E15B5BC5FE90}" type="presParOf" srcId="{59C575EB-0850-4896-AB23-20DDD10FBCBA}" destId="{AF6CD3FC-ABBE-47C1-BCCB-AD753F8397A7}" srcOrd="1" destOrd="0" presId="urn:microsoft.com/office/officeart/2005/8/layout/hProcess9"/>
    <dgm:cxn modelId="{CD3027FA-3D7E-42B9-B62E-F15479E234C9}" type="presParOf" srcId="{AF6CD3FC-ABBE-47C1-BCCB-AD753F8397A7}" destId="{E30A307F-418F-4604-88BC-864BBE55B5F5}" srcOrd="0" destOrd="0" presId="urn:microsoft.com/office/officeart/2005/8/layout/hProcess9"/>
    <dgm:cxn modelId="{582AEB4D-D391-4C4D-AC91-85BD9CDB2F71}" type="presParOf" srcId="{AF6CD3FC-ABBE-47C1-BCCB-AD753F8397A7}" destId="{A6CFCF11-E622-4F9F-B0B4-E1970882C4C2}" srcOrd="1" destOrd="0" presId="urn:microsoft.com/office/officeart/2005/8/layout/hProcess9"/>
    <dgm:cxn modelId="{50F8F20F-5580-4FFB-A206-2A72F4E36821}" type="presParOf" srcId="{AF6CD3FC-ABBE-47C1-BCCB-AD753F8397A7}" destId="{6B4F97F2-853C-451A-8535-D635FB2834E0}" srcOrd="2" destOrd="0" presId="urn:microsoft.com/office/officeart/2005/8/layout/hProcess9"/>
    <dgm:cxn modelId="{D48B5C74-7B74-4BCA-9A30-4740170C3CDE}" type="presParOf" srcId="{AF6CD3FC-ABBE-47C1-BCCB-AD753F8397A7}" destId="{9CF8B13D-D66F-4E5A-8A36-13F1F36941E6}" srcOrd="3" destOrd="0" presId="urn:microsoft.com/office/officeart/2005/8/layout/hProcess9"/>
    <dgm:cxn modelId="{F46D182A-C88C-47A4-9B03-B71608DAF036}" type="presParOf" srcId="{AF6CD3FC-ABBE-47C1-BCCB-AD753F8397A7}" destId="{48AF9876-ED16-4509-BA6C-FB49D67010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カイコをどのような「視点」で観察し、どのようなことがわかったかをまとめよ。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880179AD-A46B-487A-9489-244DA20C71E6}" type="presOf" srcId="{C7795814-EF27-4753-99D1-A4D0BC1ACF5C}" destId="{4D1E276D-6455-4C7A-8620-ABB77C9A55C6}" srcOrd="0" destOrd="0" presId="urn:microsoft.com/office/officeart/2005/8/layout/vList5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1EF8CD63-FA39-4E54-A93A-04962F15937A}" type="presOf" srcId="{F5E0CF08-7FA8-4ADE-B63C-82B30498D7DF}" destId="{36B88A71-E221-4A47-B71B-1569E8F02517}" srcOrd="0" destOrd="0" presId="urn:microsoft.com/office/officeart/2005/8/layout/vList5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73275F9D-82B8-4B6F-9C73-432AEE92BC54}" type="presOf" srcId="{9EBE3E14-0FCE-400D-9459-FCDFE66DEDFF}" destId="{D26CB586-EFE9-4082-A561-4B080CCE56A3}" srcOrd="0" destOrd="0" presId="urn:microsoft.com/office/officeart/2005/8/layout/vList5"/>
    <dgm:cxn modelId="{C896EE28-090F-41DC-96EB-795EF2017956}" type="presOf" srcId="{4477DB43-3C19-4BF5-AA18-5D408A3F5DCB}" destId="{A6295B11-F09E-4F8F-ABD7-12A46B84F1CB}" srcOrd="0" destOrd="0" presId="urn:microsoft.com/office/officeart/2005/8/layout/vList5"/>
    <dgm:cxn modelId="{63C65D2A-44EA-49BB-BB61-53724932D228}" type="presOf" srcId="{FFD03BFE-03B9-401A-B4AF-1312EC668A4D}" destId="{E3315B11-CA9B-4DC0-9402-94F5C7201580}" srcOrd="0" destOrd="0" presId="urn:microsoft.com/office/officeart/2005/8/layout/vList5"/>
    <dgm:cxn modelId="{2C134F4B-5983-4CE2-91FC-CC42024B7E3F}" type="presOf" srcId="{80098FF4-3EBD-4AA3-8103-B48C3CEAC892}" destId="{9BA23407-F321-4E0B-B070-D6B057783890}" srcOrd="0" destOrd="0" presId="urn:microsoft.com/office/officeart/2005/8/layout/vList5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F8770C13-66AD-4521-A2EB-D5D3A7932855}" type="presOf" srcId="{155051BE-4858-4AD6-B551-BC481CB08F0C}" destId="{55B928F2-2BEA-40A7-800A-76518EA894B6}" srcOrd="0" destOrd="0" presId="urn:microsoft.com/office/officeart/2005/8/layout/vList5"/>
    <dgm:cxn modelId="{59C5DD3A-04D8-4AC2-8E64-FA928E05A9B3}" type="presParOf" srcId="{9BA23407-F321-4E0B-B070-D6B057783890}" destId="{DEE8F675-009A-4B75-933B-62FC7580C2F8}" srcOrd="0" destOrd="0" presId="urn:microsoft.com/office/officeart/2005/8/layout/vList5"/>
    <dgm:cxn modelId="{C0CADA35-34A3-482A-A1A4-315A0548B179}" type="presParOf" srcId="{DEE8F675-009A-4B75-933B-62FC7580C2F8}" destId="{E3315B11-CA9B-4DC0-9402-94F5C7201580}" srcOrd="0" destOrd="0" presId="urn:microsoft.com/office/officeart/2005/8/layout/vList5"/>
    <dgm:cxn modelId="{E01B5BAF-D119-4C2B-AA08-06C7D9917845}" type="presParOf" srcId="{DEE8F675-009A-4B75-933B-62FC7580C2F8}" destId="{A6295B11-F09E-4F8F-ABD7-12A46B84F1CB}" srcOrd="1" destOrd="0" presId="urn:microsoft.com/office/officeart/2005/8/layout/vList5"/>
    <dgm:cxn modelId="{A13D4F01-3C2C-4BF8-A065-6E2008772715}" type="presParOf" srcId="{9BA23407-F321-4E0B-B070-D6B057783890}" destId="{66E9B4FE-B99B-4737-BAF7-3F6E5EE5682D}" srcOrd="1" destOrd="0" presId="urn:microsoft.com/office/officeart/2005/8/layout/vList5"/>
    <dgm:cxn modelId="{1AB28336-43C0-473C-93C4-6FEB165D247C}" type="presParOf" srcId="{9BA23407-F321-4E0B-B070-D6B057783890}" destId="{2C09FDD9-1B37-44F9-B914-E808E19A3505}" srcOrd="2" destOrd="0" presId="urn:microsoft.com/office/officeart/2005/8/layout/vList5"/>
    <dgm:cxn modelId="{A2D8E689-9848-44F7-BC90-0986D0B3A5E6}" type="presParOf" srcId="{2C09FDD9-1B37-44F9-B914-E808E19A3505}" destId="{55B928F2-2BEA-40A7-800A-76518EA894B6}" srcOrd="0" destOrd="0" presId="urn:microsoft.com/office/officeart/2005/8/layout/vList5"/>
    <dgm:cxn modelId="{9F9BD12D-FFD4-416C-8B04-997C5880A179}" type="presParOf" srcId="{2C09FDD9-1B37-44F9-B914-E808E19A3505}" destId="{36B88A71-E221-4A47-B71B-1569E8F02517}" srcOrd="1" destOrd="0" presId="urn:microsoft.com/office/officeart/2005/8/layout/vList5"/>
    <dgm:cxn modelId="{514257BD-D515-44A5-BF4B-800B4A253A7F}" type="presParOf" srcId="{9BA23407-F321-4E0B-B070-D6B057783890}" destId="{7B93677A-F6BD-418B-89E3-35734C5B0EBB}" srcOrd="3" destOrd="0" presId="urn:microsoft.com/office/officeart/2005/8/layout/vList5"/>
    <dgm:cxn modelId="{EC861C9B-2B6C-49C7-B304-B5003829BBA3}" type="presParOf" srcId="{9BA23407-F321-4E0B-B070-D6B057783890}" destId="{7DB1987F-024E-44F3-B43A-31EC5A00E70F}" srcOrd="4" destOrd="0" presId="urn:microsoft.com/office/officeart/2005/8/layout/vList5"/>
    <dgm:cxn modelId="{58DDBB25-46F7-4372-A894-24FE80A95181}" type="presParOf" srcId="{7DB1987F-024E-44F3-B43A-31EC5A00E70F}" destId="{4D1E276D-6455-4C7A-8620-ABB77C9A55C6}" srcOrd="0" destOrd="0" presId="urn:microsoft.com/office/officeart/2005/8/layout/vList5"/>
    <dgm:cxn modelId="{0EE77579-B4A4-4870-B9EE-953B7AAD64D4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1825178-4A21-4F2A-AD9E-DF036C194D8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AEDF3B0-2C2C-43D9-BCCE-E17AC8EC1E3E}">
      <dgm:prSet phldrT="[テキスト]" custT="1"/>
      <dgm:spPr/>
      <dgm:t>
        <a:bodyPr/>
        <a:lstStyle/>
        <a:p>
          <a:r>
            <a:rPr kumimoji="1" lang="ja-JP" altLang="en-US" sz="2800" b="1" dirty="0"/>
            <a:t>班分け・説明</a:t>
          </a:r>
          <a:endParaRPr kumimoji="1" lang="en-US" altLang="ja-JP" sz="2800" b="1" dirty="0"/>
        </a:p>
        <a:p>
          <a:r>
            <a:rPr kumimoji="1" lang="en-US" altLang="ja-JP" sz="3200" dirty="0"/>
            <a:t>5</a:t>
          </a:r>
          <a:r>
            <a:rPr kumimoji="1" lang="ja-JP" altLang="en-US" sz="3200" dirty="0"/>
            <a:t>分</a:t>
          </a:r>
        </a:p>
      </dgm:t>
    </dgm:pt>
    <dgm:pt modelId="{B065809A-AE7C-47FA-A6AB-CAB357133EBE}" type="par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5DB932BF-D51D-4E5A-8620-06536D7F5878}" type="sib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311565CC-63FE-4E05-BEB5-110C858822BE}">
      <dgm:prSet phldrT="[テキスト]" custT="1"/>
      <dgm:spPr/>
      <dgm:t>
        <a:bodyPr/>
        <a:lstStyle/>
        <a:p>
          <a:r>
            <a:rPr kumimoji="1" lang="ja-JP" altLang="en-US" sz="2800" b="1" dirty="0"/>
            <a:t>活動</a:t>
          </a:r>
          <a:endParaRPr kumimoji="1" lang="en-US" altLang="ja-JP" sz="2800" b="1" dirty="0"/>
        </a:p>
        <a:p>
          <a:r>
            <a:rPr kumimoji="1" lang="en-US" altLang="ja-JP" sz="3200" dirty="0"/>
            <a:t>25</a:t>
          </a:r>
          <a:r>
            <a:rPr kumimoji="1" lang="ja-JP" altLang="en-US" sz="3200" dirty="0"/>
            <a:t>分</a:t>
          </a:r>
          <a:endParaRPr kumimoji="1" lang="ja-JP" altLang="en-US" sz="1600" dirty="0"/>
        </a:p>
      </dgm:t>
    </dgm:pt>
    <dgm:pt modelId="{D8B7879D-CBC1-48BC-A2A8-1D8EE4F0BD83}" type="par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472336DD-C4CD-46C4-81F0-DB48A84103C1}" type="sib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9246E019-A056-4143-8CEE-1B42736E750B}">
      <dgm:prSet phldrT="[テキスト]" custT="1"/>
      <dgm:spPr/>
      <dgm:t>
        <a:bodyPr/>
        <a:lstStyle/>
        <a:p>
          <a:r>
            <a:rPr kumimoji="1" lang="ja-JP" altLang="en-US" sz="2800" b="1" dirty="0"/>
            <a:t>発表</a:t>
          </a:r>
          <a:endParaRPr kumimoji="1" lang="en-US" altLang="ja-JP" sz="2800" b="1" dirty="0"/>
        </a:p>
        <a:p>
          <a:r>
            <a:rPr kumimoji="1" lang="en-US" altLang="ja-JP" sz="3200" dirty="0"/>
            <a:t>1</a:t>
          </a:r>
          <a:r>
            <a:rPr kumimoji="1" lang="ja-JP" altLang="en-US" sz="3200" dirty="0"/>
            <a:t>分半</a:t>
          </a:r>
          <a:r>
            <a:rPr kumimoji="1" lang="en-US" altLang="ja-JP" sz="3200" dirty="0"/>
            <a:t>×8</a:t>
          </a:r>
          <a:r>
            <a:rPr kumimoji="1" lang="ja-JP" altLang="en-US" sz="3200" dirty="0"/>
            <a:t>班</a:t>
          </a:r>
        </a:p>
      </dgm:t>
    </dgm:pt>
    <dgm:pt modelId="{BA5B0294-0717-4848-872A-C241D85B38DA}" type="par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9693A5E0-177B-4A25-A6D1-7F04624A5548}" type="sib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59C575EB-0850-4896-AB23-20DDD10FBCBA}" type="pres">
      <dgm:prSet presAssocID="{91825178-4A21-4F2A-AD9E-DF036C194D8E}" presName="CompostProcess" presStyleCnt="0">
        <dgm:presLayoutVars>
          <dgm:dir/>
          <dgm:resizeHandles val="exact"/>
        </dgm:presLayoutVars>
      </dgm:prSet>
      <dgm:spPr/>
    </dgm:pt>
    <dgm:pt modelId="{73008D73-E33A-42D0-8823-3483A75CFF49}" type="pres">
      <dgm:prSet presAssocID="{91825178-4A21-4F2A-AD9E-DF036C194D8E}" presName="arrow" presStyleLbl="bgShp" presStyleIdx="0" presStyleCnt="1"/>
      <dgm:spPr/>
    </dgm:pt>
    <dgm:pt modelId="{AF6CD3FC-ABBE-47C1-BCCB-AD753F8397A7}" type="pres">
      <dgm:prSet presAssocID="{91825178-4A21-4F2A-AD9E-DF036C194D8E}" presName="linearProcess" presStyleCnt="0"/>
      <dgm:spPr/>
    </dgm:pt>
    <dgm:pt modelId="{E30A307F-418F-4604-88BC-864BBE55B5F5}" type="pres">
      <dgm:prSet presAssocID="{BAEDF3B0-2C2C-43D9-BCCE-E17AC8EC1E3E}" presName="textNode" presStyleLbl="node1" presStyleIdx="0" presStyleCnt="3" custScaleX="1150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CFCF11-E622-4F9F-B0B4-E1970882C4C2}" type="pres">
      <dgm:prSet presAssocID="{5DB932BF-D51D-4E5A-8620-06536D7F5878}" presName="sibTrans" presStyleCnt="0"/>
      <dgm:spPr/>
    </dgm:pt>
    <dgm:pt modelId="{6B4F97F2-853C-451A-8535-D635FB2834E0}" type="pres">
      <dgm:prSet presAssocID="{311565CC-63FE-4E05-BEB5-110C858822BE}" presName="textNode" presStyleLbl="node1" presStyleIdx="1" presStyleCnt="3" custScaleX="11201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F8B13D-D66F-4E5A-8A36-13F1F36941E6}" type="pres">
      <dgm:prSet presAssocID="{472336DD-C4CD-46C4-81F0-DB48A84103C1}" presName="sibTrans" presStyleCnt="0"/>
      <dgm:spPr/>
    </dgm:pt>
    <dgm:pt modelId="{48AF9876-ED16-4509-BA6C-FB49D6701009}" type="pres">
      <dgm:prSet presAssocID="{9246E019-A056-4143-8CEE-1B42736E750B}" presName="textNode" presStyleLbl="node1" presStyleIdx="2" presStyleCnt="3" custScaleX="10769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7B01E18-FC42-45C4-A8E7-5F34DD8D176D}" type="presOf" srcId="{91825178-4A21-4F2A-AD9E-DF036C194D8E}" destId="{59C575EB-0850-4896-AB23-20DDD10FBCBA}" srcOrd="0" destOrd="0" presId="urn:microsoft.com/office/officeart/2005/8/layout/hProcess9"/>
    <dgm:cxn modelId="{89DF5AEB-6A18-4284-8862-37C1C39C0609}" srcId="{91825178-4A21-4F2A-AD9E-DF036C194D8E}" destId="{9246E019-A056-4143-8CEE-1B42736E750B}" srcOrd="2" destOrd="0" parTransId="{BA5B0294-0717-4848-872A-C241D85B38DA}" sibTransId="{9693A5E0-177B-4A25-A6D1-7F04624A5548}"/>
    <dgm:cxn modelId="{CA27330D-24B1-4A6B-B226-099E10E2EE15}" srcId="{91825178-4A21-4F2A-AD9E-DF036C194D8E}" destId="{BAEDF3B0-2C2C-43D9-BCCE-E17AC8EC1E3E}" srcOrd="0" destOrd="0" parTransId="{B065809A-AE7C-47FA-A6AB-CAB357133EBE}" sibTransId="{5DB932BF-D51D-4E5A-8620-06536D7F5878}"/>
    <dgm:cxn modelId="{D85E29DE-DDA1-4D80-B3E0-91E0971DB5D7}" type="presOf" srcId="{311565CC-63FE-4E05-BEB5-110C858822BE}" destId="{6B4F97F2-853C-451A-8535-D635FB2834E0}" srcOrd="0" destOrd="0" presId="urn:microsoft.com/office/officeart/2005/8/layout/hProcess9"/>
    <dgm:cxn modelId="{A60B8A64-F16F-4CB8-8D1E-5C9C610059E5}" type="presOf" srcId="{BAEDF3B0-2C2C-43D9-BCCE-E17AC8EC1E3E}" destId="{E30A307F-418F-4604-88BC-864BBE55B5F5}" srcOrd="0" destOrd="0" presId="urn:microsoft.com/office/officeart/2005/8/layout/hProcess9"/>
    <dgm:cxn modelId="{098F7581-6551-451F-BB80-37A3FAB2C763}" srcId="{91825178-4A21-4F2A-AD9E-DF036C194D8E}" destId="{311565CC-63FE-4E05-BEB5-110C858822BE}" srcOrd="1" destOrd="0" parTransId="{D8B7879D-CBC1-48BC-A2A8-1D8EE4F0BD83}" sibTransId="{472336DD-C4CD-46C4-81F0-DB48A84103C1}"/>
    <dgm:cxn modelId="{621F5028-8CEA-4941-B93A-ADD6A293E00B}" type="presOf" srcId="{9246E019-A056-4143-8CEE-1B42736E750B}" destId="{48AF9876-ED16-4509-BA6C-FB49D6701009}" srcOrd="0" destOrd="0" presId="urn:microsoft.com/office/officeart/2005/8/layout/hProcess9"/>
    <dgm:cxn modelId="{3F11E367-F7CB-4FB1-B140-7CB3B9A01C37}" type="presParOf" srcId="{59C575EB-0850-4896-AB23-20DDD10FBCBA}" destId="{73008D73-E33A-42D0-8823-3483A75CFF49}" srcOrd="0" destOrd="0" presId="urn:microsoft.com/office/officeart/2005/8/layout/hProcess9"/>
    <dgm:cxn modelId="{953C1CE9-3E0F-44A3-AA74-CD9FD8BC0618}" type="presParOf" srcId="{59C575EB-0850-4896-AB23-20DDD10FBCBA}" destId="{AF6CD3FC-ABBE-47C1-BCCB-AD753F8397A7}" srcOrd="1" destOrd="0" presId="urn:microsoft.com/office/officeart/2005/8/layout/hProcess9"/>
    <dgm:cxn modelId="{9B9CE710-66FE-4F56-A0B1-FDFE561B0CCA}" type="presParOf" srcId="{AF6CD3FC-ABBE-47C1-BCCB-AD753F8397A7}" destId="{E30A307F-418F-4604-88BC-864BBE55B5F5}" srcOrd="0" destOrd="0" presId="urn:microsoft.com/office/officeart/2005/8/layout/hProcess9"/>
    <dgm:cxn modelId="{009EC0F3-3C96-4B83-A42C-6B4CC50DE24B}" type="presParOf" srcId="{AF6CD3FC-ABBE-47C1-BCCB-AD753F8397A7}" destId="{A6CFCF11-E622-4F9F-B0B4-E1970882C4C2}" srcOrd="1" destOrd="0" presId="urn:microsoft.com/office/officeart/2005/8/layout/hProcess9"/>
    <dgm:cxn modelId="{E068FAEC-41C7-4125-9613-58D7D67F1A45}" type="presParOf" srcId="{AF6CD3FC-ABBE-47C1-BCCB-AD753F8397A7}" destId="{6B4F97F2-853C-451A-8535-D635FB2834E0}" srcOrd="2" destOrd="0" presId="urn:microsoft.com/office/officeart/2005/8/layout/hProcess9"/>
    <dgm:cxn modelId="{C8E17B1E-4CD6-4CA0-B0D3-A6190DB1D436}" type="presParOf" srcId="{AF6CD3FC-ABBE-47C1-BCCB-AD753F8397A7}" destId="{9CF8B13D-D66F-4E5A-8A36-13F1F36941E6}" srcOrd="3" destOrd="0" presId="urn:microsoft.com/office/officeart/2005/8/layout/hProcess9"/>
    <dgm:cxn modelId="{770D3BD2-64FE-4FC7-80F0-BB4491B4F622}" type="presParOf" srcId="{AF6CD3FC-ABBE-47C1-BCCB-AD753F8397A7}" destId="{48AF9876-ED16-4509-BA6C-FB49D67010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E7237F5-D609-4570-880B-21298AD72C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D38CB23-48D0-472F-9C88-E1A86DE64BFB}">
      <dgm:prSet phldrT="[テキスト]"/>
      <dgm:spPr/>
      <dgm:t>
        <a:bodyPr/>
        <a:lstStyle/>
        <a:p>
          <a:r>
            <a:rPr kumimoji="1" lang="ja-JP" altLang="en-US" b="0" dirty="0"/>
            <a:t>探究活動は</a:t>
          </a:r>
          <a:r>
            <a:rPr kumimoji="1" lang="ja-JP" altLang="en-US" b="1" dirty="0"/>
            <a:t>「プロセスの一部」でもよい</a:t>
          </a:r>
          <a:r>
            <a:rPr kumimoji="1" lang="ja-JP" altLang="en-US" b="0" dirty="0"/>
            <a:t>。</a:t>
          </a:r>
        </a:p>
      </dgm:t>
    </dgm:pt>
    <dgm:pt modelId="{DEAD4214-5640-4901-B053-8A4473DBE736}" type="parTrans" cxnId="{72C7B391-2321-4085-9B71-F7165A8C9239}">
      <dgm:prSet/>
      <dgm:spPr/>
      <dgm:t>
        <a:bodyPr/>
        <a:lstStyle/>
        <a:p>
          <a:endParaRPr kumimoji="1" lang="ja-JP" altLang="en-US" b="1"/>
        </a:p>
      </dgm:t>
    </dgm:pt>
    <dgm:pt modelId="{D1B9EB8D-4C36-4F17-A2A3-2163E8C5D351}" type="sibTrans" cxnId="{72C7B391-2321-4085-9B71-F7165A8C9239}">
      <dgm:prSet/>
      <dgm:spPr/>
      <dgm:t>
        <a:bodyPr/>
        <a:lstStyle/>
        <a:p>
          <a:endParaRPr kumimoji="1" lang="ja-JP" altLang="en-US" b="1"/>
        </a:p>
      </dgm:t>
    </dgm:pt>
    <dgm:pt modelId="{8D097929-C195-4E25-BDC7-E2FD1BC4CA5C}">
      <dgm:prSet phldrT="[テキスト]"/>
      <dgm:spPr/>
      <dgm:t>
        <a:bodyPr/>
        <a:lstStyle/>
        <a:p>
          <a:r>
            <a:rPr kumimoji="1" lang="ja-JP" altLang="en-US" b="1" dirty="0"/>
            <a:t>従来の観察実験を基に「問いをつくる」活動</a:t>
          </a:r>
          <a:r>
            <a:rPr kumimoji="1" lang="ja-JP" altLang="en-US" b="0" dirty="0"/>
            <a:t>を実施することができる。</a:t>
          </a:r>
        </a:p>
      </dgm:t>
    </dgm:pt>
    <dgm:pt modelId="{85AE0F64-CF47-4216-81C4-DBED6CF5E67A}" type="parTrans" cxnId="{94963E7A-184A-4631-8F05-26367C236015}">
      <dgm:prSet/>
      <dgm:spPr/>
      <dgm:t>
        <a:bodyPr/>
        <a:lstStyle/>
        <a:p>
          <a:endParaRPr kumimoji="1" lang="ja-JP" altLang="en-US" b="1"/>
        </a:p>
      </dgm:t>
    </dgm:pt>
    <dgm:pt modelId="{DBE83212-91E3-451C-9548-F694133C0F91}" type="sibTrans" cxnId="{94963E7A-184A-4631-8F05-26367C236015}">
      <dgm:prSet/>
      <dgm:spPr/>
      <dgm:t>
        <a:bodyPr/>
        <a:lstStyle/>
        <a:p>
          <a:endParaRPr kumimoji="1" lang="ja-JP" altLang="en-US" b="1"/>
        </a:p>
      </dgm:t>
    </dgm:pt>
    <dgm:pt modelId="{9CD54164-2497-46BC-97A0-6AE05E193834}">
      <dgm:prSet phldrT="[テキスト]"/>
      <dgm:spPr/>
      <dgm:t>
        <a:bodyPr/>
        <a:lstStyle/>
        <a:p>
          <a:r>
            <a:rPr kumimoji="1" lang="ja-JP" altLang="en-US" b="0" dirty="0"/>
            <a:t>工夫次第で</a:t>
          </a:r>
          <a:r>
            <a:rPr kumimoji="1" lang="ja-JP" altLang="en-US" b="1" dirty="0"/>
            <a:t>１～２時間で十分に実施できる</a:t>
          </a:r>
          <a:r>
            <a:rPr kumimoji="1" lang="ja-JP" altLang="en-US" b="0" dirty="0"/>
            <a:t>。</a:t>
          </a:r>
        </a:p>
      </dgm:t>
    </dgm:pt>
    <dgm:pt modelId="{2BB31CCE-4544-4439-A28E-AF517406D377}" type="parTrans" cxnId="{2823F8D4-DA93-4BA4-BA7F-71048AE56AE8}">
      <dgm:prSet/>
      <dgm:spPr/>
      <dgm:t>
        <a:bodyPr/>
        <a:lstStyle/>
        <a:p>
          <a:endParaRPr kumimoji="1" lang="ja-JP" altLang="en-US" b="1"/>
        </a:p>
      </dgm:t>
    </dgm:pt>
    <dgm:pt modelId="{4FB8FBAB-02D7-4FC8-8D82-D5D0D2411BD6}" type="sibTrans" cxnId="{2823F8D4-DA93-4BA4-BA7F-71048AE56AE8}">
      <dgm:prSet/>
      <dgm:spPr/>
      <dgm:t>
        <a:bodyPr/>
        <a:lstStyle/>
        <a:p>
          <a:endParaRPr kumimoji="1" lang="ja-JP" altLang="en-US" b="1"/>
        </a:p>
      </dgm:t>
    </dgm:pt>
    <dgm:pt modelId="{2DB6F54F-9606-4DB6-BCFC-7503705457ED}" type="pres">
      <dgm:prSet presAssocID="{DE7237F5-D609-4570-880B-21298AD72C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957E1A2-DA7F-45D4-B596-9D92B6881E14}" type="pres">
      <dgm:prSet presAssocID="{5D38CB23-48D0-472F-9C88-E1A86DE64B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C0ADD85-9A35-4A2B-85DC-751EDE288510}" type="pres">
      <dgm:prSet presAssocID="{D1B9EB8D-4C36-4F17-A2A3-2163E8C5D351}" presName="spacer" presStyleCnt="0"/>
      <dgm:spPr/>
    </dgm:pt>
    <dgm:pt modelId="{7248B870-D601-4A62-975C-21075AFFC926}" type="pres">
      <dgm:prSet presAssocID="{8D097929-C195-4E25-BDC7-E2FD1BC4CA5C}" presName="parentText" presStyleLbl="node1" presStyleIdx="1" presStyleCnt="3" custLinFactNeighborX="870" custLinFactNeighborY="-3375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C2B62B0-B2F0-4CDE-B57E-547F420EA97D}" type="pres">
      <dgm:prSet presAssocID="{DBE83212-91E3-451C-9548-F694133C0F91}" presName="spacer" presStyleCnt="0"/>
      <dgm:spPr/>
    </dgm:pt>
    <dgm:pt modelId="{9D795BF7-90D6-4AB0-97D9-12389500B230}" type="pres">
      <dgm:prSet presAssocID="{9CD54164-2497-46BC-97A0-6AE05E19383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2C7B391-2321-4085-9B71-F7165A8C9239}" srcId="{DE7237F5-D609-4570-880B-21298AD72C93}" destId="{5D38CB23-48D0-472F-9C88-E1A86DE64BFB}" srcOrd="0" destOrd="0" parTransId="{DEAD4214-5640-4901-B053-8A4473DBE736}" sibTransId="{D1B9EB8D-4C36-4F17-A2A3-2163E8C5D351}"/>
    <dgm:cxn modelId="{2823F8D4-DA93-4BA4-BA7F-71048AE56AE8}" srcId="{DE7237F5-D609-4570-880B-21298AD72C93}" destId="{9CD54164-2497-46BC-97A0-6AE05E193834}" srcOrd="2" destOrd="0" parTransId="{2BB31CCE-4544-4439-A28E-AF517406D377}" sibTransId="{4FB8FBAB-02D7-4FC8-8D82-D5D0D2411BD6}"/>
    <dgm:cxn modelId="{6D2C9BCE-0911-4094-92B2-217A666C2137}" type="presOf" srcId="{8D097929-C195-4E25-BDC7-E2FD1BC4CA5C}" destId="{7248B870-D601-4A62-975C-21075AFFC926}" srcOrd="0" destOrd="0" presId="urn:microsoft.com/office/officeart/2005/8/layout/vList2"/>
    <dgm:cxn modelId="{682AE284-7396-4433-B910-368842FE0378}" type="presOf" srcId="{5D38CB23-48D0-472F-9C88-E1A86DE64BFB}" destId="{2957E1A2-DA7F-45D4-B596-9D92B6881E14}" srcOrd="0" destOrd="0" presId="urn:microsoft.com/office/officeart/2005/8/layout/vList2"/>
    <dgm:cxn modelId="{E1DDD657-6B00-4FB0-BACF-C5077FDB86BB}" type="presOf" srcId="{9CD54164-2497-46BC-97A0-6AE05E193834}" destId="{9D795BF7-90D6-4AB0-97D9-12389500B230}" srcOrd="0" destOrd="0" presId="urn:microsoft.com/office/officeart/2005/8/layout/vList2"/>
    <dgm:cxn modelId="{94963E7A-184A-4631-8F05-26367C236015}" srcId="{DE7237F5-D609-4570-880B-21298AD72C93}" destId="{8D097929-C195-4E25-BDC7-E2FD1BC4CA5C}" srcOrd="1" destOrd="0" parTransId="{85AE0F64-CF47-4216-81C4-DBED6CF5E67A}" sibTransId="{DBE83212-91E3-451C-9548-F694133C0F91}"/>
    <dgm:cxn modelId="{F48C568C-3373-497F-BD6F-6374CF03B751}" type="presOf" srcId="{DE7237F5-D609-4570-880B-21298AD72C93}" destId="{2DB6F54F-9606-4DB6-BCFC-7503705457ED}" srcOrd="0" destOrd="0" presId="urn:microsoft.com/office/officeart/2005/8/layout/vList2"/>
    <dgm:cxn modelId="{1B69C5B2-76B7-4196-9F52-EC86C0A43B94}" type="presParOf" srcId="{2DB6F54F-9606-4DB6-BCFC-7503705457ED}" destId="{2957E1A2-DA7F-45D4-B596-9D92B6881E14}" srcOrd="0" destOrd="0" presId="urn:microsoft.com/office/officeart/2005/8/layout/vList2"/>
    <dgm:cxn modelId="{D6732619-CD62-4924-A397-7610CC30ADAD}" type="presParOf" srcId="{2DB6F54F-9606-4DB6-BCFC-7503705457ED}" destId="{BC0ADD85-9A35-4A2B-85DC-751EDE288510}" srcOrd="1" destOrd="0" presId="urn:microsoft.com/office/officeart/2005/8/layout/vList2"/>
    <dgm:cxn modelId="{F37D95B2-A289-44BA-874B-3FA0B2A4B60F}" type="presParOf" srcId="{2DB6F54F-9606-4DB6-BCFC-7503705457ED}" destId="{7248B870-D601-4A62-975C-21075AFFC926}" srcOrd="2" destOrd="0" presId="urn:microsoft.com/office/officeart/2005/8/layout/vList2"/>
    <dgm:cxn modelId="{291381C1-D694-437F-AD1D-4621DA6DC325}" type="presParOf" srcId="{2DB6F54F-9606-4DB6-BCFC-7503705457ED}" destId="{4C2B62B0-B2F0-4CDE-B57E-547F420EA97D}" srcOrd="3" destOrd="0" presId="urn:microsoft.com/office/officeart/2005/8/layout/vList2"/>
    <dgm:cxn modelId="{21A01FFE-9B15-4779-A3AA-19C8A09C5E7B}" type="presParOf" srcId="{2DB6F54F-9606-4DB6-BCFC-7503705457ED}" destId="{9D795BF7-90D6-4AB0-97D9-12389500B2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 dirty="0"/>
            <a:t>課題１</a:t>
          </a:r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ja-JP" dirty="0"/>
            <a:t>最も興味深い「問」を一つ選び、それに対する「仮説」を立てよ。また、可能であれば、仮説の検証のための「観察・実験」を提案せよ。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2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2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2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2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ECC4A4F-56EA-4FCB-9922-539A92FC2DE5}" type="presOf" srcId="{FFD03BFE-03B9-401A-B4AF-1312EC668A4D}" destId="{E3315B11-CA9B-4DC0-9402-94F5C7201580}" srcOrd="0" destOrd="0" presId="urn:microsoft.com/office/officeart/2005/8/layout/vList5"/>
    <dgm:cxn modelId="{6A879735-F130-48B2-8BEA-DD4B34B3E381}" type="presOf" srcId="{80098FF4-3EBD-4AA3-8103-B48C3CEAC892}" destId="{9BA23407-F321-4E0B-B070-D6B057783890}" srcOrd="0" destOrd="0" presId="urn:microsoft.com/office/officeart/2005/8/layout/vList5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C17B8F0A-113A-4B62-B5A1-1BFBC5FDCF96}" type="presOf" srcId="{4477DB43-3C19-4BF5-AA18-5D408A3F5DCB}" destId="{A6295B11-F09E-4F8F-ABD7-12A46B84F1CB}" srcOrd="0" destOrd="0" presId="urn:microsoft.com/office/officeart/2005/8/layout/vList5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CC185E27-2891-4DED-A5C6-381990E9FDB6}" type="presOf" srcId="{155051BE-4858-4AD6-B551-BC481CB08F0C}" destId="{55B928F2-2BEA-40A7-800A-76518EA894B6}" srcOrd="0" destOrd="0" presId="urn:microsoft.com/office/officeart/2005/8/layout/vList5"/>
    <dgm:cxn modelId="{A23EDB6A-7C9B-4F86-B134-454F14FCA753}" type="presOf" srcId="{F5E0CF08-7FA8-4ADE-B63C-82B30498D7DF}" destId="{36B88A71-E221-4A47-B71B-1569E8F02517}" srcOrd="0" destOrd="0" presId="urn:microsoft.com/office/officeart/2005/8/layout/vList5"/>
    <dgm:cxn modelId="{FB0476FB-67D2-4AC9-96C0-BFC828A9D934}" type="presParOf" srcId="{9BA23407-F321-4E0B-B070-D6B057783890}" destId="{DEE8F675-009A-4B75-933B-62FC7580C2F8}" srcOrd="0" destOrd="0" presId="urn:microsoft.com/office/officeart/2005/8/layout/vList5"/>
    <dgm:cxn modelId="{E3219222-C07D-4BFA-B260-90B407E6F7A6}" type="presParOf" srcId="{DEE8F675-009A-4B75-933B-62FC7580C2F8}" destId="{E3315B11-CA9B-4DC0-9402-94F5C7201580}" srcOrd="0" destOrd="0" presId="urn:microsoft.com/office/officeart/2005/8/layout/vList5"/>
    <dgm:cxn modelId="{B393BFEA-4E69-46E3-92C2-2928C98A218E}" type="presParOf" srcId="{DEE8F675-009A-4B75-933B-62FC7580C2F8}" destId="{A6295B11-F09E-4F8F-ABD7-12A46B84F1CB}" srcOrd="1" destOrd="0" presId="urn:microsoft.com/office/officeart/2005/8/layout/vList5"/>
    <dgm:cxn modelId="{7141C185-6CC4-47D3-B542-734B3488CB44}" type="presParOf" srcId="{9BA23407-F321-4E0B-B070-D6B057783890}" destId="{66E9B4FE-B99B-4737-BAF7-3F6E5EE5682D}" srcOrd="1" destOrd="0" presId="urn:microsoft.com/office/officeart/2005/8/layout/vList5"/>
    <dgm:cxn modelId="{1B171E94-CEEF-4E3B-981B-3BF8A0CE93EA}" type="presParOf" srcId="{9BA23407-F321-4E0B-B070-D6B057783890}" destId="{2C09FDD9-1B37-44F9-B914-E808E19A3505}" srcOrd="2" destOrd="0" presId="urn:microsoft.com/office/officeart/2005/8/layout/vList5"/>
    <dgm:cxn modelId="{E99ADA6E-1D91-4AB6-844E-2274CB8AC4F0}" type="presParOf" srcId="{2C09FDD9-1B37-44F9-B914-E808E19A3505}" destId="{55B928F2-2BEA-40A7-800A-76518EA894B6}" srcOrd="0" destOrd="0" presId="urn:microsoft.com/office/officeart/2005/8/layout/vList5"/>
    <dgm:cxn modelId="{CEEC0E65-FAB7-4095-9943-92CFA39E59CB}" type="presParOf" srcId="{2C09FDD9-1B37-44F9-B914-E808E19A3505}" destId="{36B88A71-E221-4A47-B71B-1569E8F0251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様々な細胞を比較することで気付いた「共通点」と「相違点」をまとめよ。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D5AAFA6-2BC7-49D6-8F65-E0980BF815E8}" type="presOf" srcId="{155051BE-4858-4AD6-B551-BC481CB08F0C}" destId="{55B928F2-2BEA-40A7-800A-76518EA894B6}" srcOrd="0" destOrd="0" presId="urn:microsoft.com/office/officeart/2005/8/layout/vList5"/>
    <dgm:cxn modelId="{5D5C889C-894B-41C5-A961-41DC94DA011D}" type="presOf" srcId="{9EBE3E14-0FCE-400D-9459-FCDFE66DEDFF}" destId="{D26CB586-EFE9-4082-A561-4B080CCE56A3}" srcOrd="0" destOrd="0" presId="urn:microsoft.com/office/officeart/2005/8/layout/vList5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1D010874-4503-4E00-BF6D-8D5C65B18FEA}" type="presOf" srcId="{F5E0CF08-7FA8-4ADE-B63C-82B30498D7DF}" destId="{36B88A71-E221-4A47-B71B-1569E8F02517}" srcOrd="0" destOrd="0" presId="urn:microsoft.com/office/officeart/2005/8/layout/vList5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07A7DDC6-F42C-4311-9EC6-AB84F047EA9F}" type="presOf" srcId="{4477DB43-3C19-4BF5-AA18-5D408A3F5DCB}" destId="{A6295B11-F09E-4F8F-ABD7-12A46B84F1CB}" srcOrd="0" destOrd="0" presId="urn:microsoft.com/office/officeart/2005/8/layout/vList5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B20A5C3D-D893-4C51-9E81-A8CF1BB133E9}" type="presOf" srcId="{FFD03BFE-03B9-401A-B4AF-1312EC668A4D}" destId="{E3315B11-CA9B-4DC0-9402-94F5C7201580}" srcOrd="0" destOrd="0" presId="urn:microsoft.com/office/officeart/2005/8/layout/vList5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3EEE0178-34FF-477F-ABD4-9C6E7B46E6C8}" type="presOf" srcId="{C7795814-EF27-4753-99D1-A4D0BC1ACF5C}" destId="{4D1E276D-6455-4C7A-8620-ABB77C9A55C6}" srcOrd="0" destOrd="0" presId="urn:microsoft.com/office/officeart/2005/8/layout/vList5"/>
    <dgm:cxn modelId="{C9CB80D7-4741-40E5-9736-6B0016D982B0}" type="presOf" srcId="{80098FF4-3EBD-4AA3-8103-B48C3CEAC892}" destId="{9BA23407-F321-4E0B-B070-D6B057783890}" srcOrd="0" destOrd="0" presId="urn:microsoft.com/office/officeart/2005/8/layout/vList5"/>
    <dgm:cxn modelId="{11BA8E4B-34A6-46E6-AF18-CF5E63C3D777}" type="presParOf" srcId="{9BA23407-F321-4E0B-B070-D6B057783890}" destId="{DEE8F675-009A-4B75-933B-62FC7580C2F8}" srcOrd="0" destOrd="0" presId="urn:microsoft.com/office/officeart/2005/8/layout/vList5"/>
    <dgm:cxn modelId="{3B243830-7B48-4866-A7FF-2C3129AB6B60}" type="presParOf" srcId="{DEE8F675-009A-4B75-933B-62FC7580C2F8}" destId="{E3315B11-CA9B-4DC0-9402-94F5C7201580}" srcOrd="0" destOrd="0" presId="urn:microsoft.com/office/officeart/2005/8/layout/vList5"/>
    <dgm:cxn modelId="{64A461E9-7D3F-4AF9-9A32-4B86295869B8}" type="presParOf" srcId="{DEE8F675-009A-4B75-933B-62FC7580C2F8}" destId="{A6295B11-F09E-4F8F-ABD7-12A46B84F1CB}" srcOrd="1" destOrd="0" presId="urn:microsoft.com/office/officeart/2005/8/layout/vList5"/>
    <dgm:cxn modelId="{53D52296-6D59-4FCF-B362-CE49AC1D71C7}" type="presParOf" srcId="{9BA23407-F321-4E0B-B070-D6B057783890}" destId="{66E9B4FE-B99B-4737-BAF7-3F6E5EE5682D}" srcOrd="1" destOrd="0" presId="urn:microsoft.com/office/officeart/2005/8/layout/vList5"/>
    <dgm:cxn modelId="{663FE7BE-1FD4-4C88-9EE9-9B095902085A}" type="presParOf" srcId="{9BA23407-F321-4E0B-B070-D6B057783890}" destId="{2C09FDD9-1B37-44F9-B914-E808E19A3505}" srcOrd="2" destOrd="0" presId="urn:microsoft.com/office/officeart/2005/8/layout/vList5"/>
    <dgm:cxn modelId="{5F638F21-4DC8-444A-AF52-B4EC22003D0D}" type="presParOf" srcId="{2C09FDD9-1B37-44F9-B914-E808E19A3505}" destId="{55B928F2-2BEA-40A7-800A-76518EA894B6}" srcOrd="0" destOrd="0" presId="urn:microsoft.com/office/officeart/2005/8/layout/vList5"/>
    <dgm:cxn modelId="{AF2AAAE4-7E9F-47B4-961C-A5445A00D0D8}" type="presParOf" srcId="{2C09FDD9-1B37-44F9-B914-E808E19A3505}" destId="{36B88A71-E221-4A47-B71B-1569E8F02517}" srcOrd="1" destOrd="0" presId="urn:microsoft.com/office/officeart/2005/8/layout/vList5"/>
    <dgm:cxn modelId="{3403C32A-9CFF-48F9-B5DE-B4789D6669BA}" type="presParOf" srcId="{9BA23407-F321-4E0B-B070-D6B057783890}" destId="{7B93677A-F6BD-418B-89E3-35734C5B0EBB}" srcOrd="3" destOrd="0" presId="urn:microsoft.com/office/officeart/2005/8/layout/vList5"/>
    <dgm:cxn modelId="{7B1A1E86-0060-423F-98D5-1CDBD0193092}" type="presParOf" srcId="{9BA23407-F321-4E0B-B070-D6B057783890}" destId="{7DB1987F-024E-44F3-B43A-31EC5A00E70F}" srcOrd="4" destOrd="0" presId="urn:microsoft.com/office/officeart/2005/8/layout/vList5"/>
    <dgm:cxn modelId="{C869ADB4-1901-4222-BF59-65A3C568C318}" type="presParOf" srcId="{7DB1987F-024E-44F3-B43A-31EC5A00E70F}" destId="{4D1E276D-6455-4C7A-8620-ABB77C9A55C6}" srcOrd="0" destOrd="0" presId="urn:microsoft.com/office/officeart/2005/8/layout/vList5"/>
    <dgm:cxn modelId="{4D3F271B-BB5A-4A60-AEF3-26079B19A245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カイコをどのような「視点」で観察し、どのようなことがわかったかをまとめよ。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97700C0-016D-461D-B5DF-97C37852C4A4}" type="presOf" srcId="{155051BE-4858-4AD6-B551-BC481CB08F0C}" destId="{55B928F2-2BEA-40A7-800A-76518EA894B6}" srcOrd="0" destOrd="0" presId="urn:microsoft.com/office/officeart/2005/8/layout/vList5"/>
    <dgm:cxn modelId="{3A53F718-C3ED-43F7-AACF-B6F179340E14}" type="presOf" srcId="{C7795814-EF27-4753-99D1-A4D0BC1ACF5C}" destId="{4D1E276D-6455-4C7A-8620-ABB77C9A55C6}" srcOrd="0" destOrd="0" presId="urn:microsoft.com/office/officeart/2005/8/layout/vList5"/>
    <dgm:cxn modelId="{FA9834D1-3856-4887-A45A-C834C6074CB5}" type="presOf" srcId="{FFD03BFE-03B9-401A-B4AF-1312EC668A4D}" destId="{E3315B11-CA9B-4DC0-9402-94F5C7201580}" srcOrd="0" destOrd="0" presId="urn:microsoft.com/office/officeart/2005/8/layout/vList5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4FF0166D-AE8F-40BB-AB80-B21B40024857}" type="presOf" srcId="{4477DB43-3C19-4BF5-AA18-5D408A3F5DCB}" destId="{A6295B11-F09E-4F8F-ABD7-12A46B84F1CB}" srcOrd="0" destOrd="0" presId="urn:microsoft.com/office/officeart/2005/8/layout/vList5"/>
    <dgm:cxn modelId="{C0672482-3FB1-4960-96A0-8F92E46C11D5}" type="presOf" srcId="{9EBE3E14-0FCE-400D-9459-FCDFE66DEDFF}" destId="{D26CB586-EFE9-4082-A561-4B080CCE56A3}" srcOrd="0" destOrd="0" presId="urn:microsoft.com/office/officeart/2005/8/layout/vList5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4929A2D1-69F6-4430-8C62-75C3F2408371}" type="presOf" srcId="{F5E0CF08-7FA8-4ADE-B63C-82B30498D7DF}" destId="{36B88A71-E221-4A47-B71B-1569E8F02517}" srcOrd="0" destOrd="0" presId="urn:microsoft.com/office/officeart/2005/8/layout/vList5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0288C64F-3C02-4F48-A64E-65926E15A48B}" type="presOf" srcId="{80098FF4-3EBD-4AA3-8103-B48C3CEAC892}" destId="{9BA23407-F321-4E0B-B070-D6B057783890}" srcOrd="0" destOrd="0" presId="urn:microsoft.com/office/officeart/2005/8/layout/vList5"/>
    <dgm:cxn modelId="{545C42CB-B7DD-49A3-B104-58966B611B7A}" type="presParOf" srcId="{9BA23407-F321-4E0B-B070-D6B057783890}" destId="{DEE8F675-009A-4B75-933B-62FC7580C2F8}" srcOrd="0" destOrd="0" presId="urn:microsoft.com/office/officeart/2005/8/layout/vList5"/>
    <dgm:cxn modelId="{283B3F73-F9F3-435D-A39C-19909833A1F1}" type="presParOf" srcId="{DEE8F675-009A-4B75-933B-62FC7580C2F8}" destId="{E3315B11-CA9B-4DC0-9402-94F5C7201580}" srcOrd="0" destOrd="0" presId="urn:microsoft.com/office/officeart/2005/8/layout/vList5"/>
    <dgm:cxn modelId="{B7C0548B-B5B6-47F6-8884-BB6D32C161B1}" type="presParOf" srcId="{DEE8F675-009A-4B75-933B-62FC7580C2F8}" destId="{A6295B11-F09E-4F8F-ABD7-12A46B84F1CB}" srcOrd="1" destOrd="0" presId="urn:microsoft.com/office/officeart/2005/8/layout/vList5"/>
    <dgm:cxn modelId="{7B7419DF-8782-465E-8A41-B6623D86A69D}" type="presParOf" srcId="{9BA23407-F321-4E0B-B070-D6B057783890}" destId="{66E9B4FE-B99B-4737-BAF7-3F6E5EE5682D}" srcOrd="1" destOrd="0" presId="urn:microsoft.com/office/officeart/2005/8/layout/vList5"/>
    <dgm:cxn modelId="{91E57F27-9CFA-4B7B-B242-5653EB39797F}" type="presParOf" srcId="{9BA23407-F321-4E0B-B070-D6B057783890}" destId="{2C09FDD9-1B37-44F9-B914-E808E19A3505}" srcOrd="2" destOrd="0" presId="urn:microsoft.com/office/officeart/2005/8/layout/vList5"/>
    <dgm:cxn modelId="{7DD4EFED-7F28-4CF3-8D7F-B607CCEA7191}" type="presParOf" srcId="{2C09FDD9-1B37-44F9-B914-E808E19A3505}" destId="{55B928F2-2BEA-40A7-800A-76518EA894B6}" srcOrd="0" destOrd="0" presId="urn:microsoft.com/office/officeart/2005/8/layout/vList5"/>
    <dgm:cxn modelId="{B3AEE845-0D5D-42D1-A098-6FA18633B2DD}" type="presParOf" srcId="{2C09FDD9-1B37-44F9-B914-E808E19A3505}" destId="{36B88A71-E221-4A47-B71B-1569E8F02517}" srcOrd="1" destOrd="0" presId="urn:microsoft.com/office/officeart/2005/8/layout/vList5"/>
    <dgm:cxn modelId="{4BA16097-EF1A-47E4-8D82-2A6D62E52BFC}" type="presParOf" srcId="{9BA23407-F321-4E0B-B070-D6B057783890}" destId="{7B93677A-F6BD-418B-89E3-35734C5B0EBB}" srcOrd="3" destOrd="0" presId="urn:microsoft.com/office/officeart/2005/8/layout/vList5"/>
    <dgm:cxn modelId="{CBA8966D-50C1-45C7-8D98-4E6813A0A1D7}" type="presParOf" srcId="{9BA23407-F321-4E0B-B070-D6B057783890}" destId="{7DB1987F-024E-44F3-B43A-31EC5A00E70F}" srcOrd="4" destOrd="0" presId="urn:microsoft.com/office/officeart/2005/8/layout/vList5"/>
    <dgm:cxn modelId="{B719C5E6-AE89-4063-93DE-79D8391D589D}" type="presParOf" srcId="{7DB1987F-024E-44F3-B43A-31EC5A00E70F}" destId="{4D1E276D-6455-4C7A-8620-ABB77C9A55C6}" srcOrd="0" destOrd="0" presId="urn:microsoft.com/office/officeart/2005/8/layout/vList5"/>
    <dgm:cxn modelId="{99D6B8B5-8CFA-4FE5-B6EE-4A7FD8E48077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 dirty="0"/>
            <a:t>課題１</a:t>
          </a:r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ja-JP" dirty="0"/>
            <a:t>最も興味深い「問」を一つ選び、それに対する「仮説」を立てよ。また、可能であれば、仮説の検証のための「観察・実験」を提案せよ。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2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2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2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2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7B6662-24CB-43FB-8986-AED7093D5DEE}" type="presOf" srcId="{F5E0CF08-7FA8-4ADE-B63C-82B30498D7DF}" destId="{36B88A71-E221-4A47-B71B-1569E8F02517}" srcOrd="0" destOrd="0" presId="urn:microsoft.com/office/officeart/2005/8/layout/vList5"/>
    <dgm:cxn modelId="{D547903E-AD4F-4FBB-97CB-66688B3DF411}" type="presOf" srcId="{155051BE-4858-4AD6-B551-BC481CB08F0C}" destId="{55B928F2-2BEA-40A7-800A-76518EA894B6}" srcOrd="0" destOrd="0" presId="urn:microsoft.com/office/officeart/2005/8/layout/vList5"/>
    <dgm:cxn modelId="{74998D36-B2A4-4930-9D53-BADD40F58925}" type="presOf" srcId="{80098FF4-3EBD-4AA3-8103-B48C3CEAC892}" destId="{9BA23407-F321-4E0B-B070-D6B057783890}" srcOrd="0" destOrd="0" presId="urn:microsoft.com/office/officeart/2005/8/layout/vList5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7A901F8D-D263-436A-BF69-9B7FC367D17B}" type="presOf" srcId="{4477DB43-3C19-4BF5-AA18-5D408A3F5DCB}" destId="{A6295B11-F09E-4F8F-ABD7-12A46B84F1CB}" srcOrd="0" destOrd="0" presId="urn:microsoft.com/office/officeart/2005/8/layout/vList5"/>
    <dgm:cxn modelId="{26FA94C2-5FF5-4AF3-AF3A-19562A29FE69}" type="presOf" srcId="{FFD03BFE-03B9-401A-B4AF-1312EC668A4D}" destId="{E3315B11-CA9B-4DC0-9402-94F5C7201580}" srcOrd="0" destOrd="0" presId="urn:microsoft.com/office/officeart/2005/8/layout/vList5"/>
    <dgm:cxn modelId="{D2989AA5-79CB-486C-84C0-926A902FB7B4}" type="presParOf" srcId="{9BA23407-F321-4E0B-B070-D6B057783890}" destId="{DEE8F675-009A-4B75-933B-62FC7580C2F8}" srcOrd="0" destOrd="0" presId="urn:microsoft.com/office/officeart/2005/8/layout/vList5"/>
    <dgm:cxn modelId="{B3B3B257-73C5-40FB-84DD-0682D2B35C03}" type="presParOf" srcId="{DEE8F675-009A-4B75-933B-62FC7580C2F8}" destId="{E3315B11-CA9B-4DC0-9402-94F5C7201580}" srcOrd="0" destOrd="0" presId="urn:microsoft.com/office/officeart/2005/8/layout/vList5"/>
    <dgm:cxn modelId="{E284A368-0DFD-47D5-BAC1-821EF0C0FF40}" type="presParOf" srcId="{DEE8F675-009A-4B75-933B-62FC7580C2F8}" destId="{A6295B11-F09E-4F8F-ABD7-12A46B84F1CB}" srcOrd="1" destOrd="0" presId="urn:microsoft.com/office/officeart/2005/8/layout/vList5"/>
    <dgm:cxn modelId="{CD425E92-A49A-46DD-8E00-B6DCE884DBBE}" type="presParOf" srcId="{9BA23407-F321-4E0B-B070-D6B057783890}" destId="{66E9B4FE-B99B-4737-BAF7-3F6E5EE5682D}" srcOrd="1" destOrd="0" presId="urn:microsoft.com/office/officeart/2005/8/layout/vList5"/>
    <dgm:cxn modelId="{EA62CAD0-ABD8-4215-A8E5-08382AC24FCA}" type="presParOf" srcId="{9BA23407-F321-4E0B-B070-D6B057783890}" destId="{2C09FDD9-1B37-44F9-B914-E808E19A3505}" srcOrd="2" destOrd="0" presId="urn:microsoft.com/office/officeart/2005/8/layout/vList5"/>
    <dgm:cxn modelId="{45816257-8941-48F2-8AF4-647A7FF7692A}" type="presParOf" srcId="{2C09FDD9-1B37-44F9-B914-E808E19A3505}" destId="{55B928F2-2BEA-40A7-800A-76518EA894B6}" srcOrd="0" destOrd="0" presId="urn:microsoft.com/office/officeart/2005/8/layout/vList5"/>
    <dgm:cxn modelId="{D8F40DEE-1F66-43DD-8230-33ECD3D6359A}" type="presParOf" srcId="{2C09FDD9-1B37-44F9-B914-E808E19A3505}" destId="{36B88A71-E221-4A47-B71B-1569E8F0251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825178-4A21-4F2A-AD9E-DF036C194D8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AEDF3B0-2C2C-43D9-BCCE-E17AC8EC1E3E}">
      <dgm:prSet phldrT="[テキスト]" custT="1"/>
      <dgm:spPr/>
      <dgm:t>
        <a:bodyPr/>
        <a:lstStyle/>
        <a:p>
          <a:r>
            <a:rPr kumimoji="1" lang="ja-JP" altLang="en-US" sz="2800" b="1" dirty="0"/>
            <a:t>班分け・説明</a:t>
          </a:r>
          <a:endParaRPr kumimoji="1" lang="en-US" altLang="ja-JP" sz="2800" b="1" dirty="0"/>
        </a:p>
        <a:p>
          <a:r>
            <a:rPr kumimoji="1" lang="en-US" altLang="ja-JP" sz="3200" dirty="0"/>
            <a:t>10</a:t>
          </a:r>
          <a:r>
            <a:rPr kumimoji="1" lang="ja-JP" altLang="en-US" sz="3200" dirty="0"/>
            <a:t>分</a:t>
          </a:r>
        </a:p>
      </dgm:t>
    </dgm:pt>
    <dgm:pt modelId="{B065809A-AE7C-47FA-A6AB-CAB357133EBE}" type="par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5DB932BF-D51D-4E5A-8620-06536D7F5878}" type="sib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311565CC-63FE-4E05-BEB5-110C858822BE}">
      <dgm:prSet phldrT="[テキスト]" custT="1"/>
      <dgm:spPr/>
      <dgm:t>
        <a:bodyPr/>
        <a:lstStyle/>
        <a:p>
          <a:r>
            <a:rPr kumimoji="1" lang="ja-JP" altLang="en-US" sz="2800" b="1" dirty="0"/>
            <a:t>活動</a:t>
          </a:r>
          <a:endParaRPr kumimoji="1" lang="en-US" altLang="ja-JP" sz="2800" b="1" dirty="0"/>
        </a:p>
        <a:p>
          <a:r>
            <a:rPr kumimoji="1" lang="en-US" altLang="ja-JP" sz="3200" dirty="0"/>
            <a:t>40</a:t>
          </a:r>
          <a:r>
            <a:rPr kumimoji="1" lang="ja-JP" altLang="en-US" sz="3200" dirty="0"/>
            <a:t>分</a:t>
          </a:r>
          <a:r>
            <a:rPr kumimoji="1" lang="ja-JP" altLang="en-US" sz="1600" dirty="0"/>
            <a:t>（＋１０分）</a:t>
          </a:r>
        </a:p>
      </dgm:t>
    </dgm:pt>
    <dgm:pt modelId="{D8B7879D-CBC1-48BC-A2A8-1D8EE4F0BD83}" type="par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472336DD-C4CD-46C4-81F0-DB48A84103C1}" type="sib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9246E019-A056-4143-8CEE-1B42736E750B}">
      <dgm:prSet phldrT="[テキスト]" custT="1"/>
      <dgm:spPr/>
      <dgm:t>
        <a:bodyPr/>
        <a:lstStyle/>
        <a:p>
          <a:r>
            <a:rPr kumimoji="1" lang="ja-JP" altLang="en-US" sz="2800" b="1" dirty="0"/>
            <a:t>発表</a:t>
          </a:r>
          <a:endParaRPr kumimoji="1" lang="en-US" altLang="ja-JP" sz="2800" b="1" dirty="0"/>
        </a:p>
        <a:p>
          <a:r>
            <a:rPr kumimoji="1" lang="en-US" altLang="ja-JP" sz="3200" dirty="0"/>
            <a:t>1</a:t>
          </a:r>
          <a:r>
            <a:rPr kumimoji="1" lang="ja-JP" altLang="en-US" sz="3200" dirty="0"/>
            <a:t>分</a:t>
          </a:r>
          <a:r>
            <a:rPr kumimoji="1" lang="en-US" altLang="ja-JP" sz="3200" dirty="0"/>
            <a:t>×10</a:t>
          </a:r>
          <a:r>
            <a:rPr kumimoji="1" lang="ja-JP" altLang="en-US" sz="3200" dirty="0"/>
            <a:t>班</a:t>
          </a:r>
        </a:p>
      </dgm:t>
    </dgm:pt>
    <dgm:pt modelId="{BA5B0294-0717-4848-872A-C241D85B38DA}" type="par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9693A5E0-177B-4A25-A6D1-7F04624A5548}" type="sib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59C575EB-0850-4896-AB23-20DDD10FBCBA}" type="pres">
      <dgm:prSet presAssocID="{91825178-4A21-4F2A-AD9E-DF036C194D8E}" presName="CompostProcess" presStyleCnt="0">
        <dgm:presLayoutVars>
          <dgm:dir/>
          <dgm:resizeHandles val="exact"/>
        </dgm:presLayoutVars>
      </dgm:prSet>
      <dgm:spPr/>
    </dgm:pt>
    <dgm:pt modelId="{73008D73-E33A-42D0-8823-3483A75CFF49}" type="pres">
      <dgm:prSet presAssocID="{91825178-4A21-4F2A-AD9E-DF036C194D8E}" presName="arrow" presStyleLbl="bgShp" presStyleIdx="0" presStyleCnt="1"/>
      <dgm:spPr/>
    </dgm:pt>
    <dgm:pt modelId="{AF6CD3FC-ABBE-47C1-BCCB-AD753F8397A7}" type="pres">
      <dgm:prSet presAssocID="{91825178-4A21-4F2A-AD9E-DF036C194D8E}" presName="linearProcess" presStyleCnt="0"/>
      <dgm:spPr/>
    </dgm:pt>
    <dgm:pt modelId="{E30A307F-418F-4604-88BC-864BBE55B5F5}" type="pres">
      <dgm:prSet presAssocID="{BAEDF3B0-2C2C-43D9-BCCE-E17AC8EC1E3E}" presName="textNode" presStyleLbl="node1" presStyleIdx="0" presStyleCnt="3" custScaleX="1150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CFCF11-E622-4F9F-B0B4-E1970882C4C2}" type="pres">
      <dgm:prSet presAssocID="{5DB932BF-D51D-4E5A-8620-06536D7F5878}" presName="sibTrans" presStyleCnt="0"/>
      <dgm:spPr/>
    </dgm:pt>
    <dgm:pt modelId="{6B4F97F2-853C-451A-8535-D635FB2834E0}" type="pres">
      <dgm:prSet presAssocID="{311565CC-63FE-4E05-BEB5-110C858822BE}" presName="textNode" presStyleLbl="node1" presStyleIdx="1" presStyleCnt="3" custScaleX="11201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F8B13D-D66F-4E5A-8A36-13F1F36941E6}" type="pres">
      <dgm:prSet presAssocID="{472336DD-C4CD-46C4-81F0-DB48A84103C1}" presName="sibTrans" presStyleCnt="0"/>
      <dgm:spPr/>
    </dgm:pt>
    <dgm:pt modelId="{48AF9876-ED16-4509-BA6C-FB49D6701009}" type="pres">
      <dgm:prSet presAssocID="{9246E019-A056-4143-8CEE-1B42736E750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FFCAB33-FC51-424E-943C-90E152B2FE01}" type="presOf" srcId="{311565CC-63FE-4E05-BEB5-110C858822BE}" destId="{6B4F97F2-853C-451A-8535-D635FB2834E0}" srcOrd="0" destOrd="0" presId="urn:microsoft.com/office/officeart/2005/8/layout/hProcess9"/>
    <dgm:cxn modelId="{2AC3BCF7-8AD0-4D94-A54F-8E78C488EAD9}" type="presOf" srcId="{BAEDF3B0-2C2C-43D9-BCCE-E17AC8EC1E3E}" destId="{E30A307F-418F-4604-88BC-864BBE55B5F5}" srcOrd="0" destOrd="0" presId="urn:microsoft.com/office/officeart/2005/8/layout/hProcess9"/>
    <dgm:cxn modelId="{89DF5AEB-6A18-4284-8862-37C1C39C0609}" srcId="{91825178-4A21-4F2A-AD9E-DF036C194D8E}" destId="{9246E019-A056-4143-8CEE-1B42736E750B}" srcOrd="2" destOrd="0" parTransId="{BA5B0294-0717-4848-872A-C241D85B38DA}" sibTransId="{9693A5E0-177B-4A25-A6D1-7F04624A5548}"/>
    <dgm:cxn modelId="{833C2D06-7232-454D-AB4E-71DD7560AF45}" type="presOf" srcId="{9246E019-A056-4143-8CEE-1B42736E750B}" destId="{48AF9876-ED16-4509-BA6C-FB49D6701009}" srcOrd="0" destOrd="0" presId="urn:microsoft.com/office/officeart/2005/8/layout/hProcess9"/>
    <dgm:cxn modelId="{CA27330D-24B1-4A6B-B226-099E10E2EE15}" srcId="{91825178-4A21-4F2A-AD9E-DF036C194D8E}" destId="{BAEDF3B0-2C2C-43D9-BCCE-E17AC8EC1E3E}" srcOrd="0" destOrd="0" parTransId="{B065809A-AE7C-47FA-A6AB-CAB357133EBE}" sibTransId="{5DB932BF-D51D-4E5A-8620-06536D7F5878}"/>
    <dgm:cxn modelId="{4A13115E-CAB1-46DA-8EEE-D1BF8592CFEE}" type="presOf" srcId="{91825178-4A21-4F2A-AD9E-DF036C194D8E}" destId="{59C575EB-0850-4896-AB23-20DDD10FBCBA}" srcOrd="0" destOrd="0" presId="urn:microsoft.com/office/officeart/2005/8/layout/hProcess9"/>
    <dgm:cxn modelId="{098F7581-6551-451F-BB80-37A3FAB2C763}" srcId="{91825178-4A21-4F2A-AD9E-DF036C194D8E}" destId="{311565CC-63FE-4E05-BEB5-110C858822BE}" srcOrd="1" destOrd="0" parTransId="{D8B7879D-CBC1-48BC-A2A8-1D8EE4F0BD83}" sibTransId="{472336DD-C4CD-46C4-81F0-DB48A84103C1}"/>
    <dgm:cxn modelId="{D8FF4B78-C0F4-4559-9D1E-E5D20A891C98}" type="presParOf" srcId="{59C575EB-0850-4896-AB23-20DDD10FBCBA}" destId="{73008D73-E33A-42D0-8823-3483A75CFF49}" srcOrd="0" destOrd="0" presId="urn:microsoft.com/office/officeart/2005/8/layout/hProcess9"/>
    <dgm:cxn modelId="{C3FB35DE-7108-4F79-A27E-70BFB3B8F506}" type="presParOf" srcId="{59C575EB-0850-4896-AB23-20DDD10FBCBA}" destId="{AF6CD3FC-ABBE-47C1-BCCB-AD753F8397A7}" srcOrd="1" destOrd="0" presId="urn:microsoft.com/office/officeart/2005/8/layout/hProcess9"/>
    <dgm:cxn modelId="{DE1F92D0-30EB-4E49-B243-1040CB20893F}" type="presParOf" srcId="{AF6CD3FC-ABBE-47C1-BCCB-AD753F8397A7}" destId="{E30A307F-418F-4604-88BC-864BBE55B5F5}" srcOrd="0" destOrd="0" presId="urn:microsoft.com/office/officeart/2005/8/layout/hProcess9"/>
    <dgm:cxn modelId="{187C6A39-69F0-4371-B371-0CBB0CE9E6A9}" type="presParOf" srcId="{AF6CD3FC-ABBE-47C1-BCCB-AD753F8397A7}" destId="{A6CFCF11-E622-4F9F-B0B4-E1970882C4C2}" srcOrd="1" destOrd="0" presId="urn:microsoft.com/office/officeart/2005/8/layout/hProcess9"/>
    <dgm:cxn modelId="{7DE692B3-51E3-4E90-8054-10BA276FB9CB}" type="presParOf" srcId="{AF6CD3FC-ABBE-47C1-BCCB-AD753F8397A7}" destId="{6B4F97F2-853C-451A-8535-D635FB2834E0}" srcOrd="2" destOrd="0" presId="urn:microsoft.com/office/officeart/2005/8/layout/hProcess9"/>
    <dgm:cxn modelId="{E4D6967C-5856-4573-9560-56E9C12C2658}" type="presParOf" srcId="{AF6CD3FC-ABBE-47C1-BCCB-AD753F8397A7}" destId="{9CF8B13D-D66F-4E5A-8A36-13F1F36941E6}" srcOrd="3" destOrd="0" presId="urn:microsoft.com/office/officeart/2005/8/layout/hProcess9"/>
    <dgm:cxn modelId="{92F31C8F-98EE-46C1-83FE-78C748483181}" type="presParOf" srcId="{AF6CD3FC-ABBE-47C1-BCCB-AD753F8397A7}" destId="{48AF9876-ED16-4509-BA6C-FB49D67010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様々な細胞を比較することで気付いた「共通点」と「相違点」をまとめよ。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961F13AD-727D-4922-998E-1FDD7459A72E}" type="presOf" srcId="{9EBE3E14-0FCE-400D-9459-FCDFE66DEDFF}" destId="{D26CB586-EFE9-4082-A561-4B080CCE56A3}" srcOrd="0" destOrd="0" presId="urn:microsoft.com/office/officeart/2005/8/layout/vList5"/>
    <dgm:cxn modelId="{10FD7685-1F12-4C15-9A74-24BD3407DFC1}" type="presOf" srcId="{C7795814-EF27-4753-99D1-A4D0BC1ACF5C}" destId="{4D1E276D-6455-4C7A-8620-ABB77C9A55C6}" srcOrd="0" destOrd="0" presId="urn:microsoft.com/office/officeart/2005/8/layout/vList5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6AAA0643-EDB7-47FD-95FC-E6C434A37273}" type="presOf" srcId="{155051BE-4858-4AD6-B551-BC481CB08F0C}" destId="{55B928F2-2BEA-40A7-800A-76518EA894B6}" srcOrd="0" destOrd="0" presId="urn:microsoft.com/office/officeart/2005/8/layout/vList5"/>
    <dgm:cxn modelId="{5D20FA41-C92C-44BB-9CFE-D635B7971CED}" type="presOf" srcId="{F5E0CF08-7FA8-4ADE-B63C-82B30498D7DF}" destId="{36B88A71-E221-4A47-B71B-1569E8F02517}" srcOrd="0" destOrd="0" presId="urn:microsoft.com/office/officeart/2005/8/layout/vList5"/>
    <dgm:cxn modelId="{257516F4-1870-4593-8EF1-3DE1FB6CEEFF}" type="presOf" srcId="{80098FF4-3EBD-4AA3-8103-B48C3CEAC892}" destId="{9BA23407-F321-4E0B-B070-D6B057783890}" srcOrd="0" destOrd="0" presId="urn:microsoft.com/office/officeart/2005/8/layout/vList5"/>
    <dgm:cxn modelId="{35B8AB66-7EDA-4601-85ED-F94D9C4A3F48}" type="presOf" srcId="{FFD03BFE-03B9-401A-B4AF-1312EC668A4D}" destId="{E3315B11-CA9B-4DC0-9402-94F5C7201580}" srcOrd="0" destOrd="0" presId="urn:microsoft.com/office/officeart/2005/8/layout/vList5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ABF00CAA-E48D-4ABF-A11C-E7A8086D8C49}" type="presOf" srcId="{4477DB43-3C19-4BF5-AA18-5D408A3F5DCB}" destId="{A6295B11-F09E-4F8F-ABD7-12A46B84F1CB}" srcOrd="0" destOrd="0" presId="urn:microsoft.com/office/officeart/2005/8/layout/vList5"/>
    <dgm:cxn modelId="{A3D019D4-F261-40B9-8535-F8E92623D61A}" type="presParOf" srcId="{9BA23407-F321-4E0B-B070-D6B057783890}" destId="{DEE8F675-009A-4B75-933B-62FC7580C2F8}" srcOrd="0" destOrd="0" presId="urn:microsoft.com/office/officeart/2005/8/layout/vList5"/>
    <dgm:cxn modelId="{D6083F11-30F2-4327-8796-67E0E0DD7BB8}" type="presParOf" srcId="{DEE8F675-009A-4B75-933B-62FC7580C2F8}" destId="{E3315B11-CA9B-4DC0-9402-94F5C7201580}" srcOrd="0" destOrd="0" presId="urn:microsoft.com/office/officeart/2005/8/layout/vList5"/>
    <dgm:cxn modelId="{4E1E3CE7-996E-43BB-9554-131C06A8750C}" type="presParOf" srcId="{DEE8F675-009A-4B75-933B-62FC7580C2F8}" destId="{A6295B11-F09E-4F8F-ABD7-12A46B84F1CB}" srcOrd="1" destOrd="0" presId="urn:microsoft.com/office/officeart/2005/8/layout/vList5"/>
    <dgm:cxn modelId="{441A26EC-2076-41F7-9DE7-0F0DF684F4E0}" type="presParOf" srcId="{9BA23407-F321-4E0B-B070-D6B057783890}" destId="{66E9B4FE-B99B-4737-BAF7-3F6E5EE5682D}" srcOrd="1" destOrd="0" presId="urn:microsoft.com/office/officeart/2005/8/layout/vList5"/>
    <dgm:cxn modelId="{656DDC2A-BA04-4DD0-BA6D-916AEED71D5B}" type="presParOf" srcId="{9BA23407-F321-4E0B-B070-D6B057783890}" destId="{2C09FDD9-1B37-44F9-B914-E808E19A3505}" srcOrd="2" destOrd="0" presId="urn:microsoft.com/office/officeart/2005/8/layout/vList5"/>
    <dgm:cxn modelId="{452CAE62-1395-4725-8B04-D539853F5B97}" type="presParOf" srcId="{2C09FDD9-1B37-44F9-B914-E808E19A3505}" destId="{55B928F2-2BEA-40A7-800A-76518EA894B6}" srcOrd="0" destOrd="0" presId="urn:microsoft.com/office/officeart/2005/8/layout/vList5"/>
    <dgm:cxn modelId="{8162DB9D-903F-4F44-AF6E-A122605C5950}" type="presParOf" srcId="{2C09FDD9-1B37-44F9-B914-E808E19A3505}" destId="{36B88A71-E221-4A47-B71B-1569E8F02517}" srcOrd="1" destOrd="0" presId="urn:microsoft.com/office/officeart/2005/8/layout/vList5"/>
    <dgm:cxn modelId="{B15C268D-5378-4B47-A833-97F1CC943E01}" type="presParOf" srcId="{9BA23407-F321-4E0B-B070-D6B057783890}" destId="{7B93677A-F6BD-418B-89E3-35734C5B0EBB}" srcOrd="3" destOrd="0" presId="urn:microsoft.com/office/officeart/2005/8/layout/vList5"/>
    <dgm:cxn modelId="{04B17234-367A-4FA4-B85A-392DB6D2C3D7}" type="presParOf" srcId="{9BA23407-F321-4E0B-B070-D6B057783890}" destId="{7DB1987F-024E-44F3-B43A-31EC5A00E70F}" srcOrd="4" destOrd="0" presId="urn:microsoft.com/office/officeart/2005/8/layout/vList5"/>
    <dgm:cxn modelId="{36D7B162-2F68-40B5-86C0-E11BD144FE4B}" type="presParOf" srcId="{7DB1987F-024E-44F3-B43A-31EC5A00E70F}" destId="{4D1E276D-6455-4C7A-8620-ABB77C9A55C6}" srcOrd="0" destOrd="0" presId="urn:microsoft.com/office/officeart/2005/8/layout/vList5"/>
    <dgm:cxn modelId="{6B8BFE8C-79C0-4EBD-842A-E7799D759B90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825178-4A21-4F2A-AD9E-DF036C194D8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AEDF3B0-2C2C-43D9-BCCE-E17AC8EC1E3E}">
      <dgm:prSet phldrT="[テキスト]" custT="1"/>
      <dgm:spPr/>
      <dgm:t>
        <a:bodyPr/>
        <a:lstStyle/>
        <a:p>
          <a:r>
            <a:rPr kumimoji="1" lang="ja-JP" altLang="en-US" sz="2800" b="1" dirty="0"/>
            <a:t>班分け・説明</a:t>
          </a:r>
          <a:endParaRPr kumimoji="1" lang="en-US" altLang="ja-JP" sz="2800" b="1" dirty="0"/>
        </a:p>
        <a:p>
          <a:r>
            <a:rPr kumimoji="1" lang="en-US" altLang="ja-JP" sz="3200" dirty="0"/>
            <a:t>15</a:t>
          </a:r>
          <a:r>
            <a:rPr kumimoji="1" lang="ja-JP" altLang="en-US" sz="3200" dirty="0"/>
            <a:t>分</a:t>
          </a:r>
        </a:p>
      </dgm:t>
    </dgm:pt>
    <dgm:pt modelId="{B065809A-AE7C-47FA-A6AB-CAB357133EBE}" type="par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5DB932BF-D51D-4E5A-8620-06536D7F5878}" type="sib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311565CC-63FE-4E05-BEB5-110C858822BE}">
      <dgm:prSet phldrT="[テキスト]" custT="1"/>
      <dgm:spPr/>
      <dgm:t>
        <a:bodyPr/>
        <a:lstStyle/>
        <a:p>
          <a:r>
            <a:rPr kumimoji="1" lang="ja-JP" altLang="en-US" sz="2800" b="1" dirty="0"/>
            <a:t>活動</a:t>
          </a:r>
          <a:endParaRPr kumimoji="1" lang="en-US" altLang="ja-JP" sz="2800" b="1" dirty="0"/>
        </a:p>
        <a:p>
          <a:r>
            <a:rPr kumimoji="1" lang="en-US" altLang="ja-JP" sz="3200" dirty="0"/>
            <a:t>55</a:t>
          </a:r>
          <a:r>
            <a:rPr kumimoji="1" lang="ja-JP" altLang="en-US" sz="3200" dirty="0"/>
            <a:t>分</a:t>
          </a:r>
          <a:r>
            <a:rPr kumimoji="1" lang="ja-JP" altLang="en-US" sz="1600" dirty="0"/>
            <a:t>（＋１０分）</a:t>
          </a:r>
        </a:p>
      </dgm:t>
    </dgm:pt>
    <dgm:pt modelId="{D8B7879D-CBC1-48BC-A2A8-1D8EE4F0BD83}" type="par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472336DD-C4CD-46C4-81F0-DB48A84103C1}" type="sib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9246E019-A056-4143-8CEE-1B42736E750B}">
      <dgm:prSet phldrT="[テキスト]" custT="1"/>
      <dgm:spPr/>
      <dgm:t>
        <a:bodyPr/>
        <a:lstStyle/>
        <a:p>
          <a:r>
            <a:rPr kumimoji="1" lang="ja-JP" altLang="en-US" sz="2800" b="1" dirty="0"/>
            <a:t>発表</a:t>
          </a:r>
          <a:endParaRPr kumimoji="1" lang="en-US" altLang="ja-JP" sz="2800" b="1" dirty="0"/>
        </a:p>
        <a:p>
          <a:r>
            <a:rPr kumimoji="1" lang="en-US" altLang="ja-JP" sz="3200" dirty="0"/>
            <a:t>1</a:t>
          </a:r>
          <a:r>
            <a:rPr kumimoji="1" lang="ja-JP" altLang="en-US" sz="3200" dirty="0"/>
            <a:t>分半</a:t>
          </a:r>
          <a:r>
            <a:rPr kumimoji="1" lang="en-US" altLang="ja-JP" sz="3200" dirty="0"/>
            <a:t>×8</a:t>
          </a:r>
          <a:r>
            <a:rPr kumimoji="1" lang="ja-JP" altLang="en-US" sz="3200" dirty="0"/>
            <a:t>班</a:t>
          </a:r>
        </a:p>
      </dgm:t>
    </dgm:pt>
    <dgm:pt modelId="{BA5B0294-0717-4848-872A-C241D85B38DA}" type="par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9693A5E0-177B-4A25-A6D1-7F04624A5548}" type="sib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59C575EB-0850-4896-AB23-20DDD10FBCBA}" type="pres">
      <dgm:prSet presAssocID="{91825178-4A21-4F2A-AD9E-DF036C194D8E}" presName="CompostProcess" presStyleCnt="0">
        <dgm:presLayoutVars>
          <dgm:dir/>
          <dgm:resizeHandles val="exact"/>
        </dgm:presLayoutVars>
      </dgm:prSet>
      <dgm:spPr/>
    </dgm:pt>
    <dgm:pt modelId="{73008D73-E33A-42D0-8823-3483A75CFF49}" type="pres">
      <dgm:prSet presAssocID="{91825178-4A21-4F2A-AD9E-DF036C194D8E}" presName="arrow" presStyleLbl="bgShp" presStyleIdx="0" presStyleCnt="1"/>
      <dgm:spPr/>
    </dgm:pt>
    <dgm:pt modelId="{AF6CD3FC-ABBE-47C1-BCCB-AD753F8397A7}" type="pres">
      <dgm:prSet presAssocID="{91825178-4A21-4F2A-AD9E-DF036C194D8E}" presName="linearProcess" presStyleCnt="0"/>
      <dgm:spPr/>
    </dgm:pt>
    <dgm:pt modelId="{E30A307F-418F-4604-88BC-864BBE55B5F5}" type="pres">
      <dgm:prSet presAssocID="{BAEDF3B0-2C2C-43D9-BCCE-E17AC8EC1E3E}" presName="textNode" presStyleLbl="node1" presStyleIdx="0" presStyleCnt="3" custScaleX="1150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CFCF11-E622-4F9F-B0B4-E1970882C4C2}" type="pres">
      <dgm:prSet presAssocID="{5DB932BF-D51D-4E5A-8620-06536D7F5878}" presName="sibTrans" presStyleCnt="0"/>
      <dgm:spPr/>
    </dgm:pt>
    <dgm:pt modelId="{6B4F97F2-853C-451A-8535-D635FB2834E0}" type="pres">
      <dgm:prSet presAssocID="{311565CC-63FE-4E05-BEB5-110C858822BE}" presName="textNode" presStyleLbl="node1" presStyleIdx="1" presStyleCnt="3" custScaleX="11201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F8B13D-D66F-4E5A-8A36-13F1F36941E6}" type="pres">
      <dgm:prSet presAssocID="{472336DD-C4CD-46C4-81F0-DB48A84103C1}" presName="sibTrans" presStyleCnt="0"/>
      <dgm:spPr/>
    </dgm:pt>
    <dgm:pt modelId="{48AF9876-ED16-4509-BA6C-FB49D6701009}" type="pres">
      <dgm:prSet presAssocID="{9246E019-A056-4143-8CEE-1B42736E750B}" presName="textNode" presStyleLbl="node1" presStyleIdx="2" presStyleCnt="3" custScaleX="10769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CF5806B-6561-41CF-8654-BE2E18C86AEA}" type="presOf" srcId="{9246E019-A056-4143-8CEE-1B42736E750B}" destId="{48AF9876-ED16-4509-BA6C-FB49D6701009}" srcOrd="0" destOrd="0" presId="urn:microsoft.com/office/officeart/2005/8/layout/hProcess9"/>
    <dgm:cxn modelId="{89DF5AEB-6A18-4284-8862-37C1C39C0609}" srcId="{91825178-4A21-4F2A-AD9E-DF036C194D8E}" destId="{9246E019-A056-4143-8CEE-1B42736E750B}" srcOrd="2" destOrd="0" parTransId="{BA5B0294-0717-4848-872A-C241D85B38DA}" sibTransId="{9693A5E0-177B-4A25-A6D1-7F04624A5548}"/>
    <dgm:cxn modelId="{CA27330D-24B1-4A6B-B226-099E10E2EE15}" srcId="{91825178-4A21-4F2A-AD9E-DF036C194D8E}" destId="{BAEDF3B0-2C2C-43D9-BCCE-E17AC8EC1E3E}" srcOrd="0" destOrd="0" parTransId="{B065809A-AE7C-47FA-A6AB-CAB357133EBE}" sibTransId="{5DB932BF-D51D-4E5A-8620-06536D7F5878}"/>
    <dgm:cxn modelId="{578906DD-D316-4715-95A9-77D78AF7295F}" type="presOf" srcId="{91825178-4A21-4F2A-AD9E-DF036C194D8E}" destId="{59C575EB-0850-4896-AB23-20DDD10FBCBA}" srcOrd="0" destOrd="0" presId="urn:microsoft.com/office/officeart/2005/8/layout/hProcess9"/>
    <dgm:cxn modelId="{098F7581-6551-451F-BB80-37A3FAB2C763}" srcId="{91825178-4A21-4F2A-AD9E-DF036C194D8E}" destId="{311565CC-63FE-4E05-BEB5-110C858822BE}" srcOrd="1" destOrd="0" parTransId="{D8B7879D-CBC1-48BC-A2A8-1D8EE4F0BD83}" sibTransId="{472336DD-C4CD-46C4-81F0-DB48A84103C1}"/>
    <dgm:cxn modelId="{FB4C0DB9-D073-4F3A-8E51-695109A75A4C}" type="presOf" srcId="{BAEDF3B0-2C2C-43D9-BCCE-E17AC8EC1E3E}" destId="{E30A307F-418F-4604-88BC-864BBE55B5F5}" srcOrd="0" destOrd="0" presId="urn:microsoft.com/office/officeart/2005/8/layout/hProcess9"/>
    <dgm:cxn modelId="{8889425F-AB9D-4B97-A092-E34C247B962E}" type="presOf" srcId="{311565CC-63FE-4E05-BEB5-110C858822BE}" destId="{6B4F97F2-853C-451A-8535-D635FB2834E0}" srcOrd="0" destOrd="0" presId="urn:microsoft.com/office/officeart/2005/8/layout/hProcess9"/>
    <dgm:cxn modelId="{E224BC65-A0EF-4837-8B5B-FFD31F5F347B}" type="presParOf" srcId="{59C575EB-0850-4896-AB23-20DDD10FBCBA}" destId="{73008D73-E33A-42D0-8823-3483A75CFF49}" srcOrd="0" destOrd="0" presId="urn:microsoft.com/office/officeart/2005/8/layout/hProcess9"/>
    <dgm:cxn modelId="{F5D574F3-A350-48E8-BCBF-BE16E85C2CB2}" type="presParOf" srcId="{59C575EB-0850-4896-AB23-20DDD10FBCBA}" destId="{AF6CD3FC-ABBE-47C1-BCCB-AD753F8397A7}" srcOrd="1" destOrd="0" presId="urn:microsoft.com/office/officeart/2005/8/layout/hProcess9"/>
    <dgm:cxn modelId="{8787909D-72F4-4352-B205-C8EE50877455}" type="presParOf" srcId="{AF6CD3FC-ABBE-47C1-BCCB-AD753F8397A7}" destId="{E30A307F-418F-4604-88BC-864BBE55B5F5}" srcOrd="0" destOrd="0" presId="urn:microsoft.com/office/officeart/2005/8/layout/hProcess9"/>
    <dgm:cxn modelId="{0B19EFAA-0177-46F8-8728-CA4A9D203DAF}" type="presParOf" srcId="{AF6CD3FC-ABBE-47C1-BCCB-AD753F8397A7}" destId="{A6CFCF11-E622-4F9F-B0B4-E1970882C4C2}" srcOrd="1" destOrd="0" presId="urn:microsoft.com/office/officeart/2005/8/layout/hProcess9"/>
    <dgm:cxn modelId="{FD240C6D-27F8-44BF-9E6B-ED3C4DE668D1}" type="presParOf" srcId="{AF6CD3FC-ABBE-47C1-BCCB-AD753F8397A7}" destId="{6B4F97F2-853C-451A-8535-D635FB2834E0}" srcOrd="2" destOrd="0" presId="urn:microsoft.com/office/officeart/2005/8/layout/hProcess9"/>
    <dgm:cxn modelId="{694513C0-94E9-4A39-9EAE-4AB112251396}" type="presParOf" srcId="{AF6CD3FC-ABBE-47C1-BCCB-AD753F8397A7}" destId="{9CF8B13D-D66F-4E5A-8A36-13F1F36941E6}" srcOrd="3" destOrd="0" presId="urn:microsoft.com/office/officeart/2005/8/layout/hProcess9"/>
    <dgm:cxn modelId="{E1A60673-4EA9-4D40-B6D2-8F5244EFE52F}" type="presParOf" srcId="{AF6CD3FC-ABBE-47C1-BCCB-AD753F8397A7}" destId="{48AF9876-ED16-4509-BA6C-FB49D67010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カイコをどのような「視点」で観察し、どのようなことがわかったかをまとめよ。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462250B-20E1-4E21-B4D4-2BE508082DA6}" type="presOf" srcId="{4477DB43-3C19-4BF5-AA18-5D408A3F5DCB}" destId="{A6295B11-F09E-4F8F-ABD7-12A46B84F1CB}" srcOrd="0" destOrd="0" presId="urn:microsoft.com/office/officeart/2005/8/layout/vList5"/>
    <dgm:cxn modelId="{618CF387-D533-4F9F-AF16-F1417F473E27}" type="presOf" srcId="{80098FF4-3EBD-4AA3-8103-B48C3CEAC892}" destId="{9BA23407-F321-4E0B-B070-D6B057783890}" srcOrd="0" destOrd="0" presId="urn:microsoft.com/office/officeart/2005/8/layout/vList5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396B6776-9EEA-4E6C-ACDC-A3A5812182B5}" type="presOf" srcId="{F5E0CF08-7FA8-4ADE-B63C-82B30498D7DF}" destId="{36B88A71-E221-4A47-B71B-1569E8F02517}" srcOrd="0" destOrd="0" presId="urn:microsoft.com/office/officeart/2005/8/layout/vList5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D5ED19E3-0C15-4486-BBDC-E4F4ECEDC9F6}" type="presOf" srcId="{155051BE-4858-4AD6-B551-BC481CB08F0C}" destId="{55B928F2-2BEA-40A7-800A-76518EA894B6}" srcOrd="0" destOrd="0" presId="urn:microsoft.com/office/officeart/2005/8/layout/vList5"/>
    <dgm:cxn modelId="{E91FF5F4-A870-41FD-B6C7-6F45DDCC64AB}" type="presOf" srcId="{FFD03BFE-03B9-401A-B4AF-1312EC668A4D}" destId="{E3315B11-CA9B-4DC0-9402-94F5C7201580}" srcOrd="0" destOrd="0" presId="urn:microsoft.com/office/officeart/2005/8/layout/vList5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4AD288FB-2830-4CE4-9347-8859B4220A26}" type="presOf" srcId="{9EBE3E14-0FCE-400D-9459-FCDFE66DEDFF}" destId="{D26CB586-EFE9-4082-A561-4B080CCE56A3}" srcOrd="0" destOrd="0" presId="urn:microsoft.com/office/officeart/2005/8/layout/vList5"/>
    <dgm:cxn modelId="{2F1DB171-37D5-4C36-B1F5-85D4D6968200}" type="presOf" srcId="{C7795814-EF27-4753-99D1-A4D0BC1ACF5C}" destId="{4D1E276D-6455-4C7A-8620-ABB77C9A55C6}" srcOrd="0" destOrd="0" presId="urn:microsoft.com/office/officeart/2005/8/layout/vList5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AC184239-DEDD-4121-8CB2-04CA5DD7D1BF}" type="presParOf" srcId="{9BA23407-F321-4E0B-B070-D6B057783890}" destId="{DEE8F675-009A-4B75-933B-62FC7580C2F8}" srcOrd="0" destOrd="0" presId="urn:microsoft.com/office/officeart/2005/8/layout/vList5"/>
    <dgm:cxn modelId="{B71E0480-91E8-424F-9B03-24ECB04BAA78}" type="presParOf" srcId="{DEE8F675-009A-4B75-933B-62FC7580C2F8}" destId="{E3315B11-CA9B-4DC0-9402-94F5C7201580}" srcOrd="0" destOrd="0" presId="urn:microsoft.com/office/officeart/2005/8/layout/vList5"/>
    <dgm:cxn modelId="{7BC5A14E-95CF-4C9E-9CC2-B8865DFB0EC1}" type="presParOf" srcId="{DEE8F675-009A-4B75-933B-62FC7580C2F8}" destId="{A6295B11-F09E-4F8F-ABD7-12A46B84F1CB}" srcOrd="1" destOrd="0" presId="urn:microsoft.com/office/officeart/2005/8/layout/vList5"/>
    <dgm:cxn modelId="{4F65DC9E-E765-4A5B-A9E1-8F55E0FA7E6B}" type="presParOf" srcId="{9BA23407-F321-4E0B-B070-D6B057783890}" destId="{66E9B4FE-B99B-4737-BAF7-3F6E5EE5682D}" srcOrd="1" destOrd="0" presId="urn:microsoft.com/office/officeart/2005/8/layout/vList5"/>
    <dgm:cxn modelId="{6E032D21-209D-4189-82A3-7A231C8446FC}" type="presParOf" srcId="{9BA23407-F321-4E0B-B070-D6B057783890}" destId="{2C09FDD9-1B37-44F9-B914-E808E19A3505}" srcOrd="2" destOrd="0" presId="urn:microsoft.com/office/officeart/2005/8/layout/vList5"/>
    <dgm:cxn modelId="{D15A5F0D-21DC-436F-8629-9C2531EC264B}" type="presParOf" srcId="{2C09FDD9-1B37-44F9-B914-E808E19A3505}" destId="{55B928F2-2BEA-40A7-800A-76518EA894B6}" srcOrd="0" destOrd="0" presId="urn:microsoft.com/office/officeart/2005/8/layout/vList5"/>
    <dgm:cxn modelId="{14B4233A-D67F-4978-B33A-B224F44A894D}" type="presParOf" srcId="{2C09FDD9-1B37-44F9-B914-E808E19A3505}" destId="{36B88A71-E221-4A47-B71B-1569E8F02517}" srcOrd="1" destOrd="0" presId="urn:microsoft.com/office/officeart/2005/8/layout/vList5"/>
    <dgm:cxn modelId="{D2F910CE-5073-4338-B3E0-ABCE2F7598B2}" type="presParOf" srcId="{9BA23407-F321-4E0B-B070-D6B057783890}" destId="{7B93677A-F6BD-418B-89E3-35734C5B0EBB}" srcOrd="3" destOrd="0" presId="urn:microsoft.com/office/officeart/2005/8/layout/vList5"/>
    <dgm:cxn modelId="{5EBB73BE-F498-4CF5-A152-36F1EBB25D29}" type="presParOf" srcId="{9BA23407-F321-4E0B-B070-D6B057783890}" destId="{7DB1987F-024E-44F3-B43A-31EC5A00E70F}" srcOrd="4" destOrd="0" presId="urn:microsoft.com/office/officeart/2005/8/layout/vList5"/>
    <dgm:cxn modelId="{17808BF9-771C-4337-AC06-418DF528F1EB}" type="presParOf" srcId="{7DB1987F-024E-44F3-B43A-31EC5A00E70F}" destId="{4D1E276D-6455-4C7A-8620-ABB77C9A55C6}" srcOrd="0" destOrd="0" presId="urn:microsoft.com/office/officeart/2005/8/layout/vList5"/>
    <dgm:cxn modelId="{BA2A5FE1-25D6-4138-A6CB-3E4773386CE4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（各観察・実験の基本課題）＝従来の「落としどころ」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08D73-E33A-42D0-8823-3483A75CFF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0A307F-418F-4604-88BC-864BBE55B5F5}">
      <dsp:nvSpPr>
        <dsp:cNvPr id="0" name=""/>
        <dsp:cNvSpPr/>
      </dsp:nvSpPr>
      <dsp:spPr>
        <a:xfrm>
          <a:off x="2678" y="1357788"/>
          <a:ext cx="2587003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班分け・説明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5</a:t>
          </a:r>
          <a:r>
            <a:rPr kumimoji="1" lang="ja-JP" altLang="en-US" sz="3200" kern="1200" dirty="0"/>
            <a:t>分</a:t>
          </a:r>
        </a:p>
      </dsp:txBody>
      <dsp:txXfrm>
        <a:off x="91054" y="1446164"/>
        <a:ext cx="2410251" cy="1633633"/>
      </dsp:txXfrm>
    </dsp:sp>
    <dsp:sp modelId="{6B4F97F2-853C-451A-8535-D635FB2834E0}">
      <dsp:nvSpPr>
        <dsp:cNvPr id="0" name=""/>
        <dsp:cNvSpPr/>
      </dsp:nvSpPr>
      <dsp:spPr>
        <a:xfrm>
          <a:off x="2938877" y="1357788"/>
          <a:ext cx="2517946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活動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25</a:t>
          </a:r>
          <a:r>
            <a:rPr kumimoji="1" lang="ja-JP" altLang="en-US" sz="3200" kern="1200" dirty="0"/>
            <a:t>分</a:t>
          </a:r>
          <a:endParaRPr kumimoji="1" lang="ja-JP" altLang="en-US" sz="1600" kern="1200" dirty="0"/>
        </a:p>
      </dsp:txBody>
      <dsp:txXfrm>
        <a:off x="3027253" y="1446164"/>
        <a:ext cx="2341194" cy="1633633"/>
      </dsp:txXfrm>
    </dsp:sp>
    <dsp:sp modelId="{48AF9876-ED16-4509-BA6C-FB49D6701009}">
      <dsp:nvSpPr>
        <dsp:cNvPr id="0" name=""/>
        <dsp:cNvSpPr/>
      </dsp:nvSpPr>
      <dsp:spPr>
        <a:xfrm>
          <a:off x="5806018" y="1357788"/>
          <a:ext cx="2420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発表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</a:t>
          </a:r>
          <a:r>
            <a:rPr kumimoji="1" lang="ja-JP" altLang="en-US" sz="3200" kern="1200" dirty="0"/>
            <a:t>分半</a:t>
          </a:r>
          <a:r>
            <a:rPr kumimoji="1" lang="en-US" altLang="ja-JP" sz="3200" kern="1200" dirty="0"/>
            <a:t>×8</a:t>
          </a:r>
          <a:r>
            <a:rPr kumimoji="1" lang="ja-JP" altLang="en-US" sz="3200" kern="1200" dirty="0"/>
            <a:t>班</a:t>
          </a:r>
        </a:p>
      </dsp:txBody>
      <dsp:txXfrm>
        <a:off x="5894394" y="1446164"/>
        <a:ext cx="2244150" cy="16336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（各観察・実験の基本課題）＝従来の「落としどころ」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3776274" y="-2441900"/>
          <a:ext cx="1766186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200" kern="1200" dirty="0"/>
            <a:t>観察結果を基に、「問い」を可能な限り多くまとめよ。</a:t>
          </a:r>
          <a:endParaRPr kumimoji="1" lang="ja-JP" altLang="en-US" sz="2200" kern="1200" dirty="0"/>
        </a:p>
      </dsp:txBody>
      <dsp:txXfrm rot="-5400000">
        <a:off x="1089754" y="330838"/>
        <a:ext cx="7053008" cy="1593750"/>
      </dsp:txXfrm>
    </dsp:sp>
    <dsp:sp modelId="{E3315B11-CA9B-4DC0-9402-94F5C7201580}">
      <dsp:nvSpPr>
        <dsp:cNvPr id="0" name=""/>
        <dsp:cNvSpPr/>
      </dsp:nvSpPr>
      <dsp:spPr>
        <a:xfrm>
          <a:off x="0" y="28601"/>
          <a:ext cx="1089087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課題１</a:t>
          </a:r>
        </a:p>
      </dsp:txBody>
      <dsp:txXfrm>
        <a:off x="53165" y="81766"/>
        <a:ext cx="982757" cy="2101402"/>
      </dsp:txXfrm>
    </dsp:sp>
    <dsp:sp modelId="{36B88A71-E221-4A47-B71B-1569E8F02517}">
      <dsp:nvSpPr>
        <dsp:cNvPr id="0" name=""/>
        <dsp:cNvSpPr/>
      </dsp:nvSpPr>
      <dsp:spPr>
        <a:xfrm rot="5400000">
          <a:off x="3776250" y="-147571"/>
          <a:ext cx="1766186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ja-JP" sz="2200" kern="1200" dirty="0"/>
            <a:t>最も興味深い「問」を一つ選び、それに対する「仮説」を立てよ。また、可能であれば、仮説の検証のための「観察・実験」を提案せよ。</a:t>
          </a:r>
          <a:endParaRPr kumimoji="1" lang="ja-JP" altLang="en-US" sz="2200" kern="1200" dirty="0"/>
        </a:p>
      </dsp:txBody>
      <dsp:txXfrm rot="-5400000">
        <a:off x="1089730" y="2625167"/>
        <a:ext cx="7053008" cy="1593750"/>
      </dsp:txXfrm>
    </dsp:sp>
    <dsp:sp modelId="{55B928F2-2BEA-40A7-800A-76518EA894B6}">
      <dsp:nvSpPr>
        <dsp:cNvPr id="0" name=""/>
        <dsp:cNvSpPr/>
      </dsp:nvSpPr>
      <dsp:spPr>
        <a:xfrm>
          <a:off x="10338" y="2318230"/>
          <a:ext cx="1089087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2371395"/>
        <a:ext cx="982757" cy="21014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08D73-E33A-42D0-8823-3483A75CFF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0A307F-418F-4604-88BC-864BBE55B5F5}">
      <dsp:nvSpPr>
        <dsp:cNvPr id="0" name=""/>
        <dsp:cNvSpPr/>
      </dsp:nvSpPr>
      <dsp:spPr>
        <a:xfrm>
          <a:off x="1139" y="1357788"/>
          <a:ext cx="2643565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班分け・説明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10</a:t>
          </a:r>
          <a:r>
            <a:rPr kumimoji="1" lang="ja-JP" altLang="en-US" sz="3200" kern="1200" dirty="0"/>
            <a:t>分</a:t>
          </a:r>
        </a:p>
      </dsp:txBody>
      <dsp:txXfrm>
        <a:off x="89515" y="1446164"/>
        <a:ext cx="2466813" cy="1633633"/>
      </dsp:txXfrm>
    </dsp:sp>
    <dsp:sp modelId="{6B4F97F2-853C-451A-8535-D635FB2834E0}">
      <dsp:nvSpPr>
        <dsp:cNvPr id="0" name=""/>
        <dsp:cNvSpPr/>
      </dsp:nvSpPr>
      <dsp:spPr>
        <a:xfrm>
          <a:off x="3001535" y="1357788"/>
          <a:ext cx="2572999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活動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40</a:t>
          </a:r>
          <a:r>
            <a:rPr kumimoji="1" lang="ja-JP" altLang="en-US" sz="3200" kern="1200" dirty="0"/>
            <a:t>分</a:t>
          </a:r>
          <a:r>
            <a:rPr kumimoji="1" lang="ja-JP" altLang="en-US" sz="1600" kern="1200" dirty="0"/>
            <a:t>（＋１０分）</a:t>
          </a:r>
        </a:p>
      </dsp:txBody>
      <dsp:txXfrm>
        <a:off x="3089911" y="1446164"/>
        <a:ext cx="2396247" cy="1633633"/>
      </dsp:txXfrm>
    </dsp:sp>
    <dsp:sp modelId="{48AF9876-ED16-4509-BA6C-FB49D6701009}">
      <dsp:nvSpPr>
        <dsp:cNvPr id="0" name=""/>
        <dsp:cNvSpPr/>
      </dsp:nvSpPr>
      <dsp:spPr>
        <a:xfrm>
          <a:off x="5931365" y="1357788"/>
          <a:ext cx="2297095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発表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</a:t>
          </a:r>
          <a:r>
            <a:rPr kumimoji="1" lang="ja-JP" altLang="en-US" sz="3200" kern="1200" dirty="0"/>
            <a:t>分</a:t>
          </a:r>
          <a:r>
            <a:rPr kumimoji="1" lang="en-US" altLang="ja-JP" sz="3200" kern="1200" dirty="0"/>
            <a:t>×10</a:t>
          </a:r>
          <a:r>
            <a:rPr kumimoji="1" lang="ja-JP" altLang="en-US" sz="3200" kern="1200" dirty="0"/>
            <a:t>班</a:t>
          </a:r>
        </a:p>
      </dsp:txBody>
      <dsp:txXfrm>
        <a:off x="6019741" y="1446164"/>
        <a:ext cx="2120343" cy="163363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様々な細胞を比較することで気付いた「共通点」と「相違点」をまとめよ。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08D73-E33A-42D0-8823-3483A75CFF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0A307F-418F-4604-88BC-864BBE55B5F5}">
      <dsp:nvSpPr>
        <dsp:cNvPr id="0" name=""/>
        <dsp:cNvSpPr/>
      </dsp:nvSpPr>
      <dsp:spPr>
        <a:xfrm>
          <a:off x="2678" y="1357788"/>
          <a:ext cx="2587003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班分け・説明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15</a:t>
          </a:r>
          <a:r>
            <a:rPr kumimoji="1" lang="ja-JP" altLang="en-US" sz="3200" kern="1200" dirty="0"/>
            <a:t>分</a:t>
          </a:r>
        </a:p>
      </dsp:txBody>
      <dsp:txXfrm>
        <a:off x="91054" y="1446164"/>
        <a:ext cx="2410251" cy="1633633"/>
      </dsp:txXfrm>
    </dsp:sp>
    <dsp:sp modelId="{6B4F97F2-853C-451A-8535-D635FB2834E0}">
      <dsp:nvSpPr>
        <dsp:cNvPr id="0" name=""/>
        <dsp:cNvSpPr/>
      </dsp:nvSpPr>
      <dsp:spPr>
        <a:xfrm>
          <a:off x="2938877" y="1357788"/>
          <a:ext cx="2517946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活動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55</a:t>
          </a:r>
          <a:r>
            <a:rPr kumimoji="1" lang="ja-JP" altLang="en-US" sz="3200" kern="1200" dirty="0"/>
            <a:t>分</a:t>
          </a:r>
          <a:r>
            <a:rPr kumimoji="1" lang="ja-JP" altLang="en-US" sz="1600" kern="1200" dirty="0"/>
            <a:t>（＋１０分）</a:t>
          </a:r>
        </a:p>
      </dsp:txBody>
      <dsp:txXfrm>
        <a:off x="3027253" y="1446164"/>
        <a:ext cx="2341194" cy="1633633"/>
      </dsp:txXfrm>
    </dsp:sp>
    <dsp:sp modelId="{48AF9876-ED16-4509-BA6C-FB49D6701009}">
      <dsp:nvSpPr>
        <dsp:cNvPr id="0" name=""/>
        <dsp:cNvSpPr/>
      </dsp:nvSpPr>
      <dsp:spPr>
        <a:xfrm>
          <a:off x="5806018" y="1357788"/>
          <a:ext cx="2420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発表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</a:t>
          </a:r>
          <a:r>
            <a:rPr kumimoji="1" lang="ja-JP" altLang="en-US" sz="3200" kern="1200" dirty="0"/>
            <a:t>分半</a:t>
          </a:r>
          <a:r>
            <a:rPr kumimoji="1" lang="en-US" altLang="ja-JP" sz="3200" kern="1200" dirty="0"/>
            <a:t>×8</a:t>
          </a:r>
          <a:r>
            <a:rPr kumimoji="1" lang="ja-JP" altLang="en-US" sz="3200" kern="1200" dirty="0"/>
            <a:t>班</a:t>
          </a:r>
        </a:p>
      </dsp:txBody>
      <dsp:txXfrm>
        <a:off x="5894394" y="1446164"/>
        <a:ext cx="2244150" cy="163363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カイコをどのような「視点」で観察し、どのようなことがわかったかをまとめよ。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08D73-E33A-42D0-8823-3483A75CFF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0A307F-418F-4604-88BC-864BBE55B5F5}">
      <dsp:nvSpPr>
        <dsp:cNvPr id="0" name=""/>
        <dsp:cNvSpPr/>
      </dsp:nvSpPr>
      <dsp:spPr>
        <a:xfrm>
          <a:off x="2678" y="1357788"/>
          <a:ext cx="2587003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班分け・説明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5</a:t>
          </a:r>
          <a:r>
            <a:rPr kumimoji="1" lang="ja-JP" altLang="en-US" sz="3200" kern="1200" dirty="0"/>
            <a:t>分</a:t>
          </a:r>
        </a:p>
      </dsp:txBody>
      <dsp:txXfrm>
        <a:off x="91054" y="1446164"/>
        <a:ext cx="2410251" cy="1633633"/>
      </dsp:txXfrm>
    </dsp:sp>
    <dsp:sp modelId="{6B4F97F2-853C-451A-8535-D635FB2834E0}">
      <dsp:nvSpPr>
        <dsp:cNvPr id="0" name=""/>
        <dsp:cNvSpPr/>
      </dsp:nvSpPr>
      <dsp:spPr>
        <a:xfrm>
          <a:off x="2938877" y="1357788"/>
          <a:ext cx="2517946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活動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25</a:t>
          </a:r>
          <a:r>
            <a:rPr kumimoji="1" lang="ja-JP" altLang="en-US" sz="3200" kern="1200" dirty="0"/>
            <a:t>分</a:t>
          </a:r>
          <a:endParaRPr kumimoji="1" lang="ja-JP" altLang="en-US" sz="1600" kern="1200" dirty="0"/>
        </a:p>
      </dsp:txBody>
      <dsp:txXfrm>
        <a:off x="3027253" y="1446164"/>
        <a:ext cx="2341194" cy="1633633"/>
      </dsp:txXfrm>
    </dsp:sp>
    <dsp:sp modelId="{48AF9876-ED16-4509-BA6C-FB49D6701009}">
      <dsp:nvSpPr>
        <dsp:cNvPr id="0" name=""/>
        <dsp:cNvSpPr/>
      </dsp:nvSpPr>
      <dsp:spPr>
        <a:xfrm>
          <a:off x="5806018" y="1357788"/>
          <a:ext cx="2420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発表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</a:t>
          </a:r>
          <a:r>
            <a:rPr kumimoji="1" lang="ja-JP" altLang="en-US" sz="3200" kern="1200" dirty="0"/>
            <a:t>分半</a:t>
          </a:r>
          <a:r>
            <a:rPr kumimoji="1" lang="en-US" altLang="ja-JP" sz="3200" kern="1200" dirty="0"/>
            <a:t>×8</a:t>
          </a:r>
          <a:r>
            <a:rPr kumimoji="1" lang="ja-JP" altLang="en-US" sz="3200" kern="1200" dirty="0"/>
            <a:t>班</a:t>
          </a:r>
        </a:p>
      </dsp:txBody>
      <dsp:txXfrm>
        <a:off x="5894394" y="1446164"/>
        <a:ext cx="2244150" cy="163363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7E1A2-DA7F-45D4-B596-9D92B6881E14}">
      <dsp:nvSpPr>
        <dsp:cNvPr id="0" name=""/>
        <dsp:cNvSpPr/>
      </dsp:nvSpPr>
      <dsp:spPr>
        <a:xfrm>
          <a:off x="0" y="986"/>
          <a:ext cx="8280920" cy="16036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b="0" kern="1200" dirty="0"/>
            <a:t>探究活動は</a:t>
          </a:r>
          <a:r>
            <a:rPr kumimoji="1" lang="ja-JP" altLang="en-US" sz="2700" b="1" kern="1200" dirty="0"/>
            <a:t>「プロセスの一部」でもよい</a:t>
          </a:r>
          <a:r>
            <a:rPr kumimoji="1" lang="ja-JP" altLang="en-US" sz="2700" b="0" kern="1200" dirty="0"/>
            <a:t>。</a:t>
          </a:r>
        </a:p>
      </dsp:txBody>
      <dsp:txXfrm>
        <a:off x="78285" y="79271"/>
        <a:ext cx="8124350" cy="1447116"/>
      </dsp:txXfrm>
    </dsp:sp>
    <dsp:sp modelId="{7248B870-D601-4A62-975C-21075AFFC926}">
      <dsp:nvSpPr>
        <dsp:cNvPr id="0" name=""/>
        <dsp:cNvSpPr/>
      </dsp:nvSpPr>
      <dsp:spPr>
        <a:xfrm>
          <a:off x="0" y="1656185"/>
          <a:ext cx="8280920" cy="16036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b="1" kern="1200" dirty="0"/>
            <a:t>従来の観察実験を基に「問いをつくる」活動</a:t>
          </a:r>
          <a:r>
            <a:rPr kumimoji="1" lang="ja-JP" altLang="en-US" sz="2700" b="0" kern="1200" dirty="0"/>
            <a:t>を実施することができる。</a:t>
          </a:r>
        </a:p>
      </dsp:txBody>
      <dsp:txXfrm>
        <a:off x="78285" y="1734470"/>
        <a:ext cx="8124350" cy="1447116"/>
      </dsp:txXfrm>
    </dsp:sp>
    <dsp:sp modelId="{9D795BF7-90D6-4AB0-97D9-12389500B230}">
      <dsp:nvSpPr>
        <dsp:cNvPr id="0" name=""/>
        <dsp:cNvSpPr/>
      </dsp:nvSpPr>
      <dsp:spPr>
        <a:xfrm>
          <a:off x="0" y="3363879"/>
          <a:ext cx="8280920" cy="16036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b="0" kern="1200" dirty="0"/>
            <a:t>工夫次第で</a:t>
          </a:r>
          <a:r>
            <a:rPr kumimoji="1" lang="ja-JP" altLang="en-US" sz="2700" b="1" kern="1200" dirty="0"/>
            <a:t>１～２時間で十分に実施できる</a:t>
          </a:r>
          <a:r>
            <a:rPr kumimoji="1" lang="ja-JP" altLang="en-US" sz="2700" b="0" kern="1200" dirty="0"/>
            <a:t>。</a:t>
          </a:r>
        </a:p>
      </dsp:txBody>
      <dsp:txXfrm>
        <a:off x="78285" y="3442164"/>
        <a:ext cx="8124350" cy="1447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3776274" y="-2441900"/>
          <a:ext cx="1766186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200" kern="1200" dirty="0"/>
            <a:t>観察結果を基に、「問い」を可能な限り多くまとめよ。</a:t>
          </a:r>
          <a:endParaRPr kumimoji="1" lang="ja-JP" altLang="en-US" sz="2200" kern="1200" dirty="0"/>
        </a:p>
      </dsp:txBody>
      <dsp:txXfrm rot="-5400000">
        <a:off x="1089754" y="330838"/>
        <a:ext cx="7053008" cy="1593750"/>
      </dsp:txXfrm>
    </dsp:sp>
    <dsp:sp modelId="{E3315B11-CA9B-4DC0-9402-94F5C7201580}">
      <dsp:nvSpPr>
        <dsp:cNvPr id="0" name=""/>
        <dsp:cNvSpPr/>
      </dsp:nvSpPr>
      <dsp:spPr>
        <a:xfrm>
          <a:off x="0" y="28601"/>
          <a:ext cx="1089087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課題１</a:t>
          </a:r>
        </a:p>
      </dsp:txBody>
      <dsp:txXfrm>
        <a:off x="53165" y="81766"/>
        <a:ext cx="982757" cy="2101402"/>
      </dsp:txXfrm>
    </dsp:sp>
    <dsp:sp modelId="{36B88A71-E221-4A47-B71B-1569E8F02517}">
      <dsp:nvSpPr>
        <dsp:cNvPr id="0" name=""/>
        <dsp:cNvSpPr/>
      </dsp:nvSpPr>
      <dsp:spPr>
        <a:xfrm rot="5400000">
          <a:off x="3776250" y="-147571"/>
          <a:ext cx="1766186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ja-JP" sz="2200" kern="1200" dirty="0"/>
            <a:t>最も興味深い「問」を一つ選び、それに対する「仮説」を立てよ。また、可能であれば、仮説の検証のための「観察・実験」を提案せよ。</a:t>
          </a:r>
          <a:endParaRPr kumimoji="1" lang="ja-JP" altLang="en-US" sz="2200" kern="1200" dirty="0"/>
        </a:p>
      </dsp:txBody>
      <dsp:txXfrm rot="-5400000">
        <a:off x="1089730" y="2625167"/>
        <a:ext cx="7053008" cy="1593750"/>
      </dsp:txXfrm>
    </dsp:sp>
    <dsp:sp modelId="{55B928F2-2BEA-40A7-800A-76518EA894B6}">
      <dsp:nvSpPr>
        <dsp:cNvPr id="0" name=""/>
        <dsp:cNvSpPr/>
      </dsp:nvSpPr>
      <dsp:spPr>
        <a:xfrm>
          <a:off x="10338" y="2318230"/>
          <a:ext cx="1089087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2371395"/>
        <a:ext cx="982757" cy="2101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様々な細胞を比較することで気付いた「共通点」と「相違点」をまとめよ。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カイコをどのような「視点」で観察し、どのようなことがわかったかをまとめよ。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3776274" y="-2441900"/>
          <a:ext cx="1766186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200" kern="1200" dirty="0"/>
            <a:t>観察結果を基に、「問い」を可能な限り多くまとめよ。</a:t>
          </a:r>
          <a:endParaRPr kumimoji="1" lang="ja-JP" altLang="en-US" sz="2200" kern="1200" dirty="0"/>
        </a:p>
      </dsp:txBody>
      <dsp:txXfrm rot="-5400000">
        <a:off x="1089754" y="330838"/>
        <a:ext cx="7053008" cy="1593750"/>
      </dsp:txXfrm>
    </dsp:sp>
    <dsp:sp modelId="{E3315B11-CA9B-4DC0-9402-94F5C7201580}">
      <dsp:nvSpPr>
        <dsp:cNvPr id="0" name=""/>
        <dsp:cNvSpPr/>
      </dsp:nvSpPr>
      <dsp:spPr>
        <a:xfrm>
          <a:off x="0" y="28601"/>
          <a:ext cx="1089087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課題１</a:t>
          </a:r>
        </a:p>
      </dsp:txBody>
      <dsp:txXfrm>
        <a:off x="53165" y="81766"/>
        <a:ext cx="982757" cy="2101402"/>
      </dsp:txXfrm>
    </dsp:sp>
    <dsp:sp modelId="{36B88A71-E221-4A47-B71B-1569E8F02517}">
      <dsp:nvSpPr>
        <dsp:cNvPr id="0" name=""/>
        <dsp:cNvSpPr/>
      </dsp:nvSpPr>
      <dsp:spPr>
        <a:xfrm rot="5400000">
          <a:off x="3776250" y="-147571"/>
          <a:ext cx="1766186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ja-JP" sz="2200" kern="1200" dirty="0"/>
            <a:t>最も興味深い「問」を一つ選び、それに対する「仮説」を立てよ。また、可能であれば、仮説の検証のための「観察・実験」を提案せよ。</a:t>
          </a:r>
          <a:endParaRPr kumimoji="1" lang="ja-JP" altLang="en-US" sz="2200" kern="1200" dirty="0"/>
        </a:p>
      </dsp:txBody>
      <dsp:txXfrm rot="-5400000">
        <a:off x="1089730" y="2625167"/>
        <a:ext cx="7053008" cy="1593750"/>
      </dsp:txXfrm>
    </dsp:sp>
    <dsp:sp modelId="{55B928F2-2BEA-40A7-800A-76518EA894B6}">
      <dsp:nvSpPr>
        <dsp:cNvPr id="0" name=""/>
        <dsp:cNvSpPr/>
      </dsp:nvSpPr>
      <dsp:spPr>
        <a:xfrm>
          <a:off x="10338" y="2318230"/>
          <a:ext cx="1089087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2371395"/>
        <a:ext cx="982757" cy="21014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08D73-E33A-42D0-8823-3483A75CFF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0A307F-418F-4604-88BC-864BBE55B5F5}">
      <dsp:nvSpPr>
        <dsp:cNvPr id="0" name=""/>
        <dsp:cNvSpPr/>
      </dsp:nvSpPr>
      <dsp:spPr>
        <a:xfrm>
          <a:off x="1139" y="1357788"/>
          <a:ext cx="2643565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班分け・説明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10</a:t>
          </a:r>
          <a:r>
            <a:rPr kumimoji="1" lang="ja-JP" altLang="en-US" sz="3200" kern="1200" dirty="0"/>
            <a:t>分</a:t>
          </a:r>
        </a:p>
      </dsp:txBody>
      <dsp:txXfrm>
        <a:off x="89515" y="1446164"/>
        <a:ext cx="2466813" cy="1633633"/>
      </dsp:txXfrm>
    </dsp:sp>
    <dsp:sp modelId="{6B4F97F2-853C-451A-8535-D635FB2834E0}">
      <dsp:nvSpPr>
        <dsp:cNvPr id="0" name=""/>
        <dsp:cNvSpPr/>
      </dsp:nvSpPr>
      <dsp:spPr>
        <a:xfrm>
          <a:off x="3001535" y="1357788"/>
          <a:ext cx="2572999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活動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40</a:t>
          </a:r>
          <a:r>
            <a:rPr kumimoji="1" lang="ja-JP" altLang="en-US" sz="3200" kern="1200" dirty="0"/>
            <a:t>分</a:t>
          </a:r>
          <a:r>
            <a:rPr kumimoji="1" lang="ja-JP" altLang="en-US" sz="1600" kern="1200" dirty="0"/>
            <a:t>（＋１０分）</a:t>
          </a:r>
        </a:p>
      </dsp:txBody>
      <dsp:txXfrm>
        <a:off x="3089911" y="1446164"/>
        <a:ext cx="2396247" cy="1633633"/>
      </dsp:txXfrm>
    </dsp:sp>
    <dsp:sp modelId="{48AF9876-ED16-4509-BA6C-FB49D6701009}">
      <dsp:nvSpPr>
        <dsp:cNvPr id="0" name=""/>
        <dsp:cNvSpPr/>
      </dsp:nvSpPr>
      <dsp:spPr>
        <a:xfrm>
          <a:off x="5931365" y="1357788"/>
          <a:ext cx="2297095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発表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</a:t>
          </a:r>
          <a:r>
            <a:rPr kumimoji="1" lang="ja-JP" altLang="en-US" sz="3200" kern="1200" dirty="0"/>
            <a:t>分</a:t>
          </a:r>
          <a:r>
            <a:rPr kumimoji="1" lang="en-US" altLang="ja-JP" sz="3200" kern="1200" dirty="0"/>
            <a:t>×10</a:t>
          </a:r>
          <a:r>
            <a:rPr kumimoji="1" lang="ja-JP" altLang="en-US" sz="3200" kern="1200" dirty="0"/>
            <a:t>班</a:t>
          </a:r>
        </a:p>
      </dsp:txBody>
      <dsp:txXfrm>
        <a:off x="6019741" y="1446164"/>
        <a:ext cx="2120343" cy="16336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様々な細胞を比較することで気付いた「共通点」と「相違点」をまとめよ。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08D73-E33A-42D0-8823-3483A75CFF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0A307F-418F-4604-88BC-864BBE55B5F5}">
      <dsp:nvSpPr>
        <dsp:cNvPr id="0" name=""/>
        <dsp:cNvSpPr/>
      </dsp:nvSpPr>
      <dsp:spPr>
        <a:xfrm>
          <a:off x="2678" y="1357788"/>
          <a:ext cx="2587003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班分け・説明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15</a:t>
          </a:r>
          <a:r>
            <a:rPr kumimoji="1" lang="ja-JP" altLang="en-US" sz="3200" kern="1200" dirty="0"/>
            <a:t>分</a:t>
          </a:r>
        </a:p>
      </dsp:txBody>
      <dsp:txXfrm>
        <a:off x="91054" y="1446164"/>
        <a:ext cx="2410251" cy="1633633"/>
      </dsp:txXfrm>
    </dsp:sp>
    <dsp:sp modelId="{6B4F97F2-853C-451A-8535-D635FB2834E0}">
      <dsp:nvSpPr>
        <dsp:cNvPr id="0" name=""/>
        <dsp:cNvSpPr/>
      </dsp:nvSpPr>
      <dsp:spPr>
        <a:xfrm>
          <a:off x="2938877" y="1357788"/>
          <a:ext cx="2517946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活動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55</a:t>
          </a:r>
          <a:r>
            <a:rPr kumimoji="1" lang="ja-JP" altLang="en-US" sz="3200" kern="1200" dirty="0"/>
            <a:t>分</a:t>
          </a:r>
          <a:r>
            <a:rPr kumimoji="1" lang="ja-JP" altLang="en-US" sz="1600" kern="1200" dirty="0"/>
            <a:t>（＋１０分）</a:t>
          </a:r>
        </a:p>
      </dsp:txBody>
      <dsp:txXfrm>
        <a:off x="3027253" y="1446164"/>
        <a:ext cx="2341194" cy="1633633"/>
      </dsp:txXfrm>
    </dsp:sp>
    <dsp:sp modelId="{48AF9876-ED16-4509-BA6C-FB49D6701009}">
      <dsp:nvSpPr>
        <dsp:cNvPr id="0" name=""/>
        <dsp:cNvSpPr/>
      </dsp:nvSpPr>
      <dsp:spPr>
        <a:xfrm>
          <a:off x="5806018" y="1357788"/>
          <a:ext cx="2420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/>
            <a:t>発表</a:t>
          </a:r>
          <a:endParaRPr kumimoji="1" lang="en-US" altLang="ja-JP" sz="2800" b="1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200" kern="1200" dirty="0"/>
            <a:t>1</a:t>
          </a:r>
          <a:r>
            <a:rPr kumimoji="1" lang="ja-JP" altLang="en-US" sz="3200" kern="1200" dirty="0"/>
            <a:t>分半</a:t>
          </a:r>
          <a:r>
            <a:rPr kumimoji="1" lang="en-US" altLang="ja-JP" sz="3200" kern="1200" dirty="0"/>
            <a:t>×8</a:t>
          </a:r>
          <a:r>
            <a:rPr kumimoji="1" lang="ja-JP" altLang="en-US" sz="3200" kern="1200" dirty="0"/>
            <a:t>班</a:t>
          </a:r>
        </a:p>
      </dsp:txBody>
      <dsp:txXfrm>
        <a:off x="5894394" y="1446164"/>
        <a:ext cx="2244150" cy="16336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カイコをどのような「視点」で観察し、どのようなことがわかったかをまとめよ。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5" tIns="47062" rIns="94125" bIns="470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1"/>
            <a:ext cx="5642610" cy="4584144"/>
          </a:xfrm>
          <a:prstGeom prst="rect">
            <a:avLst/>
          </a:prstGeom>
        </p:spPr>
        <p:txBody>
          <a:bodyPr vert="horz" lIns="94125" tIns="47062" rIns="94125" bIns="470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mohisa.ohno.79" TargetMode="External"/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１～２時間でできる探究活動</a:t>
            </a:r>
            <a:r>
              <a:rPr lang="ja-JP" altLang="en-US" sz="1200" b="1" dirty="0"/>
              <a:t/>
            </a:r>
            <a:br>
              <a:rPr lang="ja-JP" altLang="en-US" sz="1200" b="1" dirty="0"/>
            </a:br>
            <a:r>
              <a:rPr lang="en-US" altLang="ja-JP" sz="1200" b="1" dirty="0"/>
              <a:t/>
            </a:r>
            <a:br>
              <a:rPr lang="en-US" altLang="ja-JP" sz="1200" b="1" dirty="0"/>
            </a:br>
            <a:r>
              <a:rPr lang="ja-JP" altLang="en-US" sz="3600" b="1" dirty="0"/>
              <a:t>～観察から「問い」を立てる～</a:t>
            </a:r>
            <a:endParaRPr lang="ja-JP" altLang="en-US" sz="4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4149080"/>
            <a:ext cx="7056784" cy="175260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chemeClr val="tx1"/>
                </a:solidFill>
              </a:rPr>
              <a:t>都立国立高等学校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大野智久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29244" y="404664"/>
            <a:ext cx="5782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181216</a:t>
            </a:r>
            <a:r>
              <a:rPr lang="ja-JP" altLang="ja-JP" dirty="0"/>
              <a:t>公開シンポジウム「『理数探究』を探究する</a:t>
            </a:r>
            <a:r>
              <a:rPr lang="ja-JP" altLang="ja-JP" dirty="0" smtClean="0"/>
              <a:t>」</a:t>
            </a:r>
            <a:endParaRPr lang="en-US" altLang="ja-JP" dirty="0" smtClean="0"/>
          </a:p>
          <a:p>
            <a:pPr algn="r"/>
            <a:r>
              <a:rPr kumimoji="1" lang="ja-JP" altLang="en-US" dirty="0" smtClean="0"/>
              <a:t>＠東京理科大学　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プレゼンテーションの意義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「タイムプレッシャー」の中で集中力が高まる。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「クラスの他の生徒に見せる」ことになるので、モチベーションが高まる。</a:t>
            </a:r>
            <a:endParaRPr lang="en-US" altLang="ja-JP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「教員の評価」よりモチベーションが高まりやすい。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47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生徒の発表例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ツタの葉の形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sz="1900" dirty="0"/>
          </a:p>
          <a:p>
            <a:r>
              <a:rPr lang="ja-JP" altLang="en-US" dirty="0"/>
              <a:t>カナメモチの赤い葉</a:t>
            </a:r>
            <a:endParaRPr lang="en-US" altLang="ja-JP" dirty="0"/>
          </a:p>
          <a:p>
            <a:pPr marL="0" indent="0">
              <a:buNone/>
            </a:pPr>
            <a:endParaRPr lang="en-US" altLang="ja-JP" sz="1900" dirty="0"/>
          </a:p>
          <a:p>
            <a:r>
              <a:rPr kumimoji="1" lang="ja-JP" altLang="en-US" dirty="0"/>
              <a:t>クマザサの周縁部の白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sz="1900" dirty="0"/>
          </a:p>
          <a:p>
            <a:r>
              <a:rPr kumimoji="1" lang="ja-JP" altLang="en-US" dirty="0"/>
              <a:t>葉や茎の毛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sz="1900" dirty="0"/>
          </a:p>
          <a:p>
            <a:r>
              <a:rPr lang="ja-JP" altLang="en-US" dirty="0"/>
              <a:t>タンポポの茎の長さ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920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生徒の感想・気付き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観察と比較の重要性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dirty="0"/>
              <a:t>当たり前を疑う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dirty="0"/>
              <a:t>「根拠」の重要性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dirty="0"/>
              <a:t>身近にも「問い」が存在</a:t>
            </a:r>
          </a:p>
        </p:txBody>
      </p:sp>
    </p:spTree>
    <p:extLst>
      <p:ext uri="{BB962C8B-B14F-4D97-AF65-F5344CB8AC3E}">
        <p14:creationId xmlns:p14="http://schemas.microsoft.com/office/powerpoint/2010/main" val="15230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例②細胞の観察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061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1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0281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5536" y="5661248"/>
            <a:ext cx="5362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50</a:t>
            </a:r>
            <a:r>
              <a:rPr lang="ja-JP" altLang="en-US" sz="3200" dirty="0"/>
              <a:t>分授業</a:t>
            </a:r>
            <a:r>
              <a:rPr lang="en-US" altLang="ja-JP" sz="3200" dirty="0"/>
              <a:t>2</a:t>
            </a:r>
            <a:r>
              <a:rPr lang="ja-JP" altLang="en-US" sz="3200" dirty="0"/>
              <a:t>時間連続での実施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239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生徒の用意した材料例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ヨーグルト、チーズ、腐ったスープ、納豆</a:t>
            </a:r>
          </a:p>
          <a:p>
            <a:pPr marL="0" indent="0">
              <a:buNone/>
            </a:pPr>
            <a:r>
              <a:rPr lang="ja-JP" altLang="ja-JP" dirty="0"/>
              <a:t>米、サケ、ホウレンソウ、ロースハム、パン、きゅうり、トマト、ドクダミ、キノコ、いちご、からし、しょうゆ、にんじん、豚肉、鶏肉、ひじき、わかめ、ブロッコリー、ピーマン、レタス、梅干し、水槽の水、オロナミン、野菜ジュース、リンゴジュース、髪の毛、たらこ、桜えび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44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9841AF-7293-4E88-A123-F8780A1E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生徒の発表例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2FB7F60-C730-48E0-8EAD-61D425E6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乳酸菌の</a:t>
            </a:r>
            <a:r>
              <a:rPr lang="ja-JP" altLang="en-US" dirty="0"/>
              <a:t>「連結」の有無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細胞同士の「境目」の違い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トマトの各組織・加熱前後の違い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漬物液の殺菌能力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72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例③カイコの観察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2009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4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4300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1560" y="5661247"/>
            <a:ext cx="3499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50</a:t>
            </a:r>
            <a:r>
              <a:rPr lang="ja-JP" altLang="en-US" sz="3200" dirty="0"/>
              <a:t>分授業での実施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16148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9841AF-7293-4E88-A123-F8780A1E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生徒の発表例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2FB7F60-C730-48E0-8EAD-61D425E6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桑の葉の見分け方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カイコの肢の「吸着力」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カイコの体の「反り」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カイコの「脈」の変化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9108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探究活動のハードルを下げる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①従来の観察・実験を活用する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sz="2800" dirty="0"/>
              <a:t>　（新しいことを一から構築するのではない）</a:t>
            </a:r>
            <a:endParaRPr lang="en-US" altLang="ja-JP" sz="2800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②「探究の過程の一部」でもよい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教員にとって・・・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「新たなスキルの獲得」よりも、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「発想の転換」</a:t>
            </a:r>
            <a:r>
              <a:rPr lang="ja-JP" altLang="en-US" dirty="0"/>
              <a:t>が重要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013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「</a:t>
            </a:r>
            <a:r>
              <a:rPr lang="ja-JP" altLang="en-US" dirty="0"/>
              <a:t>探究</a:t>
            </a:r>
            <a:r>
              <a:rPr lang="ja-JP" altLang="ja-JP" dirty="0"/>
              <a:t>」</a:t>
            </a:r>
            <a:r>
              <a:rPr lang="ja-JP" altLang="en-US" dirty="0"/>
              <a:t>と「問い」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b="1" dirty="0"/>
              <a:t>●</a:t>
            </a:r>
            <a:r>
              <a:rPr lang="ja-JP" altLang="ja-JP" b="1" dirty="0"/>
              <a:t>習得・活用・探究</a:t>
            </a:r>
            <a:r>
              <a:rPr lang="ja-JP" altLang="en-US" b="1" dirty="0"/>
              <a:t>のイメージ</a:t>
            </a:r>
            <a:endParaRPr lang="ja-JP" altLang="ja-JP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習得：基本的な知識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活用：知識を使った思考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探究：「問い」を</a:t>
            </a:r>
            <a:r>
              <a:rPr lang="ja-JP" altLang="en-US" dirty="0"/>
              <a:t>立てて</a:t>
            </a:r>
            <a:r>
              <a:rPr lang="ja-JP" altLang="ja-JP" dirty="0"/>
              <a:t>解決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b="1" dirty="0"/>
              <a:t>●「</a:t>
            </a:r>
            <a:r>
              <a:rPr lang="ja-JP" altLang="ja-JP" b="1" dirty="0"/>
              <a:t>課題解決力</a:t>
            </a:r>
            <a:r>
              <a:rPr lang="ja-JP" altLang="en-US" b="1" dirty="0"/>
              <a:t>」</a:t>
            </a:r>
            <a:r>
              <a:rPr lang="ja-JP" altLang="ja-JP" b="1" dirty="0"/>
              <a:t>と</a:t>
            </a:r>
            <a:r>
              <a:rPr lang="ja-JP" altLang="en-US" b="1" dirty="0"/>
              <a:t>「</a:t>
            </a:r>
            <a:r>
              <a:rPr lang="ja-JP" altLang="ja-JP" b="1" dirty="0"/>
              <a:t>課題発見力</a:t>
            </a:r>
            <a:r>
              <a:rPr lang="ja-JP" altLang="en-US" b="1" dirty="0"/>
              <a:t>」</a:t>
            </a:r>
            <a:endParaRPr lang="ja-JP" altLang="ja-JP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77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78092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/>
              <a:t>中教審</a:t>
            </a:r>
            <a:r>
              <a:rPr lang="ja-JP" altLang="en-US" sz="5400" b="1" dirty="0"/>
              <a:t>答申と探究活動</a:t>
            </a:r>
          </a:p>
        </p:txBody>
      </p:sp>
    </p:spTree>
    <p:extLst>
      <p:ext uri="{BB962C8B-B14F-4D97-AF65-F5344CB8AC3E}">
        <p14:creationId xmlns:p14="http://schemas.microsoft.com/office/powerpoint/2010/main" val="20205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答申における「探究」の位置付け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020" y="142331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/>
              <a:t>子供たちは、各教科等における</a:t>
            </a:r>
            <a:r>
              <a:rPr lang="ja-JP" altLang="en-US" b="1" u="sng" dirty="0">
                <a:solidFill>
                  <a:srgbClr val="FF0000"/>
                </a:solidFill>
              </a:rPr>
              <a:t>習得・活用・探究という学びの過程</a:t>
            </a:r>
            <a:r>
              <a:rPr lang="ja-JP" altLang="en-US" dirty="0"/>
              <a:t>において、各教科等で習得した概念（知識）を活用したり、身に付けた思考力を発揮させたりしながら、知識を相互に関連付けてより深く理解したり、情報を精査して考えを形成したり、問題を見いだして解決策を考えたり、思いや考えを基に創造したりすることに向かう。こうした学びを通じて、資質・能力がさらに伸ばされたり、新たな資質・能力が育まれたりしていく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5733256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より</a:t>
            </a:r>
          </a:p>
        </p:txBody>
      </p:sp>
    </p:spTree>
    <p:extLst>
      <p:ext uri="{BB962C8B-B14F-4D97-AF65-F5344CB8AC3E}">
        <p14:creationId xmlns:p14="http://schemas.microsoft.com/office/powerpoint/2010/main" val="27436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1976" y="6021288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別添資料より</a:t>
            </a:r>
            <a:endParaRPr kumimoji="1" lang="ja-JP" altLang="en-US" sz="1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2879"/>
            <a:ext cx="8472803" cy="589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3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重視すべき学習過程の例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306" y="1052736"/>
            <a:ext cx="4684204" cy="5246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755576" y="5949280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別添資料より</a:t>
            </a:r>
          </a:p>
        </p:txBody>
      </p:sp>
    </p:spTree>
    <p:extLst>
      <p:ext uri="{BB962C8B-B14F-4D97-AF65-F5344CB8AC3E}">
        <p14:creationId xmlns:p14="http://schemas.microsoft.com/office/powerpoint/2010/main" val="2074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留意すべきこと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ja-JP" dirty="0"/>
              <a:t> 探究の過程は，必ずしも一方向の流れではない。また，授業では，</a:t>
            </a:r>
            <a:r>
              <a:rPr lang="ja-JP" altLang="ja-JP" b="1" u="sng" dirty="0">
                <a:solidFill>
                  <a:srgbClr val="FF0000"/>
                </a:solidFill>
              </a:rPr>
              <a:t>その過程の一部を扱ってもよい</a:t>
            </a:r>
            <a:r>
              <a:rPr lang="ja-JP" altLang="ja-JP" u="sng" dirty="0"/>
              <a:t>。</a:t>
            </a:r>
          </a:p>
          <a:p>
            <a:r>
              <a:rPr lang="ja-JP" altLang="ja-JP" dirty="0"/>
              <a:t> </a:t>
            </a:r>
            <a:r>
              <a:rPr lang="ja-JP" altLang="ja-JP" b="1" u="sng" dirty="0">
                <a:solidFill>
                  <a:srgbClr val="FF0000"/>
                </a:solidFill>
              </a:rPr>
              <a:t>「見通し」と「振り返り」</a:t>
            </a:r>
            <a:r>
              <a:rPr lang="ja-JP" altLang="ja-JP" dirty="0"/>
              <a:t>は，学習過程全体を通してのみならず，必要に応じて，それぞれの学習過程で行うことも重要である。</a:t>
            </a:r>
          </a:p>
          <a:p>
            <a:r>
              <a:rPr lang="ja-JP" altLang="ja-JP" dirty="0"/>
              <a:t> 全ての学習過程において，今までに身に付けた</a:t>
            </a:r>
            <a:r>
              <a:rPr lang="ja-JP" altLang="ja-JP" b="1" u="sng" dirty="0">
                <a:solidFill>
                  <a:srgbClr val="FF0000"/>
                </a:solidFill>
              </a:rPr>
              <a:t>資質・能力や既習の知識・技能を活用</a:t>
            </a:r>
            <a:r>
              <a:rPr lang="ja-JP" altLang="ja-JP" dirty="0"/>
              <a:t>する力が求められる。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7584" y="5949280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別添資料より</a:t>
            </a:r>
          </a:p>
        </p:txBody>
      </p:sp>
    </p:spTree>
    <p:extLst>
      <p:ext uri="{BB962C8B-B14F-4D97-AF65-F5344CB8AC3E}">
        <p14:creationId xmlns:p14="http://schemas.microsoft.com/office/powerpoint/2010/main" val="23049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答申と「深い学び」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習得・活用・探究という学びの過程の中で、各教科等の特質に応じた「見方・考え方」を働かせながら、知識を相互に関連付けてより深く理解したり、情報を精査して考えを形成したり、</a:t>
            </a:r>
            <a:r>
              <a:rPr lang="ja-JP" altLang="en-US" b="1" u="sng" dirty="0">
                <a:solidFill>
                  <a:srgbClr val="FF0000"/>
                </a:solidFill>
              </a:rPr>
              <a:t>問題を見いだして解決策を考えたり</a:t>
            </a:r>
            <a:r>
              <a:rPr lang="ja-JP" altLang="en-US" dirty="0"/>
              <a:t>、思いや考えを基に創造したりすることに向かう</a:t>
            </a:r>
            <a:r>
              <a:rPr lang="ja-JP" altLang="en-US" b="1" u="sng" dirty="0">
                <a:solidFill>
                  <a:srgbClr val="FF0000"/>
                </a:solidFill>
              </a:rPr>
              <a:t>「深い学び」</a:t>
            </a:r>
            <a:r>
              <a:rPr lang="ja-JP" altLang="en-US" dirty="0"/>
              <a:t>が実現できているか。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5661248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より</a:t>
            </a:r>
          </a:p>
        </p:txBody>
      </p:sp>
    </p:spTree>
    <p:extLst>
      <p:ext uri="{BB962C8B-B14F-4D97-AF65-F5344CB8AC3E}">
        <p14:creationId xmlns:p14="http://schemas.microsoft.com/office/powerpoint/2010/main" val="28878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「</a:t>
            </a:r>
            <a:r>
              <a:rPr lang="ja-JP" altLang="en-US" dirty="0"/>
              <a:t>探究</a:t>
            </a:r>
            <a:r>
              <a:rPr lang="ja-JP" altLang="ja-JP" dirty="0"/>
              <a:t>」</a:t>
            </a:r>
            <a:r>
              <a:rPr lang="ja-JP" altLang="en-US" dirty="0"/>
              <a:t>と「問い」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b="1" dirty="0"/>
              <a:t>●</a:t>
            </a:r>
            <a:r>
              <a:rPr lang="ja-JP" altLang="ja-JP" b="1" dirty="0"/>
              <a:t>習得・活用・探究</a:t>
            </a:r>
            <a:r>
              <a:rPr lang="ja-JP" altLang="en-US" b="1" dirty="0"/>
              <a:t>のイメージ</a:t>
            </a:r>
            <a:endParaRPr lang="ja-JP" altLang="ja-JP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習得：基本的な知識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活用：知識を使った思考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探究：「問い」を</a:t>
            </a:r>
            <a:r>
              <a:rPr lang="ja-JP" altLang="en-US" dirty="0"/>
              <a:t>立てて</a:t>
            </a:r>
            <a:r>
              <a:rPr lang="ja-JP" altLang="ja-JP" dirty="0"/>
              <a:t>解決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b="1" dirty="0"/>
              <a:t>●「</a:t>
            </a:r>
            <a:r>
              <a:rPr lang="ja-JP" altLang="ja-JP" b="1" dirty="0"/>
              <a:t>課題解決力</a:t>
            </a:r>
            <a:r>
              <a:rPr lang="ja-JP" altLang="en-US" b="1" dirty="0"/>
              <a:t>」</a:t>
            </a:r>
            <a:r>
              <a:rPr lang="ja-JP" altLang="ja-JP" b="1" dirty="0"/>
              <a:t>と</a:t>
            </a:r>
            <a:r>
              <a:rPr lang="ja-JP" altLang="en-US" b="1" dirty="0"/>
              <a:t>「</a:t>
            </a:r>
            <a:r>
              <a:rPr lang="ja-JP" altLang="ja-JP" b="1" dirty="0"/>
              <a:t>課題発見力</a:t>
            </a:r>
            <a:r>
              <a:rPr lang="ja-JP" altLang="en-US" b="1" dirty="0"/>
              <a:t>」</a:t>
            </a:r>
            <a:endParaRPr lang="ja-JP" altLang="ja-JP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47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話題②</a:t>
            </a:r>
            <a:endParaRPr kumimoji="1" lang="en-US" altLang="ja-JP" sz="5400" b="1" dirty="0"/>
          </a:p>
          <a:p>
            <a:pPr algn="ctr"/>
            <a:r>
              <a:rPr lang="ja-JP" altLang="en-US" sz="5400" b="1" dirty="0"/>
              <a:t>「問い」をつくる探究活動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40877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探究活動のハードルを下げる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①従来の観察・実験を活用する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sz="2800" dirty="0"/>
              <a:t>　（新しいことを一から構築するのではない）</a:t>
            </a:r>
            <a:endParaRPr lang="en-US" altLang="ja-JP" sz="2800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②「探究の過程の一部」でもよい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教員にとって・・・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「新たなスキルの獲得」よりも、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「発想の転換」</a:t>
            </a:r>
            <a:r>
              <a:rPr lang="ja-JP" altLang="en-US" dirty="0"/>
              <a:t>が重要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743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基本的な課題パターン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0169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70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基本的な課題パターン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4328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4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例①野外実習「自然から学ぶ」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07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74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2711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3528" y="5517232"/>
            <a:ext cx="63722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説明＋野外での観察で</a:t>
            </a:r>
            <a:r>
              <a:rPr lang="en-US" altLang="ja-JP" sz="3200" dirty="0"/>
              <a:t>50</a:t>
            </a:r>
            <a:r>
              <a:rPr lang="ja-JP" altLang="en-US" sz="3200" dirty="0"/>
              <a:t>分</a:t>
            </a:r>
            <a:endParaRPr lang="en-US" altLang="ja-JP" sz="3200" dirty="0"/>
          </a:p>
          <a:p>
            <a:r>
              <a:rPr kumimoji="1" lang="ja-JP" altLang="en-US" sz="3200" dirty="0"/>
              <a:t>次の授業冒頭で発表</a:t>
            </a:r>
            <a:r>
              <a:rPr lang="ja-JP" altLang="en-US" sz="3200" dirty="0"/>
              <a:t>（</a:t>
            </a:r>
            <a:r>
              <a:rPr lang="en-US" altLang="ja-JP" sz="3200" dirty="0"/>
              <a:t>15</a:t>
            </a:r>
            <a:r>
              <a:rPr lang="ja-JP" altLang="en-US" sz="3200" dirty="0"/>
              <a:t>分程度）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6551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プレゼンテーションの意義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「タイムプレッシャー」の中で集中力が高まる。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「クラスの他の生徒に見せる」ことになるので、モチベーションが高まる。</a:t>
            </a:r>
            <a:endParaRPr lang="en-US" altLang="ja-JP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「教員の評価」よりモチベーションが高まりやすい。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48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生徒の発表例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ツタの葉の形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sz="1900" dirty="0"/>
          </a:p>
          <a:p>
            <a:r>
              <a:rPr lang="ja-JP" altLang="en-US" dirty="0"/>
              <a:t>カナメモチの赤い葉</a:t>
            </a:r>
            <a:endParaRPr lang="en-US" altLang="ja-JP" dirty="0"/>
          </a:p>
          <a:p>
            <a:pPr marL="0" indent="0">
              <a:buNone/>
            </a:pPr>
            <a:endParaRPr lang="en-US" altLang="ja-JP" sz="1900" dirty="0"/>
          </a:p>
          <a:p>
            <a:r>
              <a:rPr kumimoji="1" lang="ja-JP" altLang="en-US" dirty="0"/>
              <a:t>クマザサの周縁部の白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sz="1900" dirty="0"/>
          </a:p>
          <a:p>
            <a:r>
              <a:rPr kumimoji="1" lang="ja-JP" altLang="en-US" dirty="0"/>
              <a:t>葉や茎の毛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sz="1900" dirty="0"/>
          </a:p>
          <a:p>
            <a:r>
              <a:rPr lang="ja-JP" altLang="en-US" dirty="0"/>
              <a:t>タンポポの茎の長さ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653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生徒の感想・気付き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観察と比較の重要性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dirty="0"/>
              <a:t>当たり前を疑う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dirty="0"/>
              <a:t>「根拠」の重要性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dirty="0"/>
              <a:t>身近にも「問い」が存在</a:t>
            </a:r>
          </a:p>
        </p:txBody>
      </p:sp>
    </p:spTree>
    <p:extLst>
      <p:ext uri="{BB962C8B-B14F-4D97-AF65-F5344CB8AC3E}">
        <p14:creationId xmlns:p14="http://schemas.microsoft.com/office/powerpoint/2010/main" val="42838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例②細胞の観察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698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30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6627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5536" y="5661248"/>
            <a:ext cx="5362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50</a:t>
            </a:r>
            <a:r>
              <a:rPr lang="ja-JP" altLang="en-US" sz="3200" dirty="0"/>
              <a:t>分授業</a:t>
            </a:r>
            <a:r>
              <a:rPr lang="en-US" altLang="ja-JP" sz="3200" dirty="0"/>
              <a:t>2</a:t>
            </a:r>
            <a:r>
              <a:rPr lang="ja-JP" altLang="en-US" sz="3200" dirty="0"/>
              <a:t>時間連続での実施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3391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生徒の用意した材料例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ヨーグルト、チーズ、腐ったスープ、納豆</a:t>
            </a:r>
          </a:p>
          <a:p>
            <a:pPr marL="0" indent="0">
              <a:buNone/>
            </a:pPr>
            <a:r>
              <a:rPr lang="ja-JP" altLang="ja-JP" dirty="0"/>
              <a:t>米、サケ、ホウレンソウ、ロースハム、パン、きゅうり、トマト、ドクダミ、キノコ、いちご、からし、しょうゆ、にんじん、豚肉、鶏肉、ひじき、わかめ、ブロッコリー、ピーマン、レタス、梅干し、水槽の水、オロナミン、野菜ジュース、リンゴジュース、髪の毛、たらこ、桜えび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71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9841AF-7293-4E88-A123-F8780A1E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生徒の発表例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2FB7F60-C730-48E0-8EAD-61D425E6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乳酸菌の</a:t>
            </a:r>
            <a:r>
              <a:rPr lang="ja-JP" altLang="en-US" dirty="0"/>
              <a:t>「連結」の有無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細胞同士の「境目」の違い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トマトの各組織・加熱前後の違い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漬物液の殺菌能力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1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例①野外実習「自然から学ぶ」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0482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92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例③カイコの観察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1602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1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1097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1560" y="5661247"/>
            <a:ext cx="3499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50</a:t>
            </a:r>
            <a:r>
              <a:rPr lang="ja-JP" altLang="en-US" sz="3200" dirty="0"/>
              <a:t>分授業での実施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2758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9841AF-7293-4E88-A123-F8780A1E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生徒の発表例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2FB7F60-C730-48E0-8EAD-61D425E6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桑の葉の見分け方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カイコの肢の「吸着力」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カイコの体の「反り」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カイコの「脈」の変化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94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D7ECEED-5E83-410B-8E9A-ADF94FA2A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単元指導計画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AF20B75B-3FDB-4E45-B3EA-B6AB90ED9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472608" cy="554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2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授業アンケート結果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867154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79513" y="1268760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授業内の様々な活動に関して、当てはまるものに○をつけて下さい。</a:t>
            </a:r>
          </a:p>
          <a:p>
            <a:r>
              <a:rPr lang="ja-JP" altLang="en-US" dirty="0"/>
              <a:t>１：よいと思わない　２：どちらかといえばよいと思わない</a:t>
            </a:r>
            <a:endParaRPr lang="en-US" altLang="ja-JP" dirty="0"/>
          </a:p>
          <a:p>
            <a:r>
              <a:rPr lang="ja-JP" altLang="en-US" dirty="0"/>
              <a:t>３：どちらともいえない　４：どちらかといえばよいと思う　５：よいと思う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23528" y="3212976"/>
            <a:ext cx="8021881" cy="28803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38087" y="4337808"/>
            <a:ext cx="8021881" cy="108012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31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1034690852"/>
              </p:ext>
            </p:extLst>
          </p:nvPr>
        </p:nvGraphicFramePr>
        <p:xfrm>
          <a:off x="539552" y="1340768"/>
          <a:ext cx="82809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0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情報発信・参考資料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/>
              <a:t>①個人のＨＰ</a:t>
            </a:r>
          </a:p>
          <a:p>
            <a:pPr marL="0" indent="0">
              <a:buNone/>
            </a:pPr>
            <a:r>
              <a:rPr lang="ja-JP" altLang="en-US" sz="2000" dirty="0"/>
              <a:t>授業プリントや各種資料の公開</a:t>
            </a:r>
            <a:endParaRPr lang="en-US" altLang="ja-JP" sz="2000" dirty="0"/>
          </a:p>
          <a:p>
            <a:endParaRPr lang="ja-JP" altLang="en-US" sz="2000" dirty="0"/>
          </a:p>
          <a:p>
            <a:pPr marL="0" indent="0">
              <a:buNone/>
            </a:pPr>
            <a:r>
              <a:rPr lang="ja-JP" altLang="en-US" sz="2400" b="1" dirty="0"/>
              <a:t>生物「を」学ぶ視点　生物「で」学ぶ視点</a:t>
            </a:r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http://biologymanabiai.jimdo.com/</a:t>
            </a:r>
            <a:endParaRPr lang="en-US" altLang="ja-JP" sz="2400" dirty="0"/>
          </a:p>
          <a:p>
            <a:endParaRPr lang="en-US" altLang="ja-JP" sz="2800" dirty="0"/>
          </a:p>
          <a:p>
            <a:pPr marL="0" indent="0">
              <a:buNone/>
            </a:pPr>
            <a:r>
              <a:rPr lang="en-US" altLang="ja-JP" b="1" dirty="0"/>
              <a:t>②Facebook</a:t>
            </a:r>
          </a:p>
          <a:p>
            <a:pPr marL="0" indent="0">
              <a:buNone/>
            </a:pPr>
            <a:r>
              <a:rPr lang="en-US" altLang="ja-JP" sz="2400" dirty="0">
                <a:hlinkClick r:id="rId3"/>
              </a:rPr>
              <a:t>https://www.facebook.com/tomohisa.ohno.79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000" dirty="0"/>
              <a:t>「ペンギンのイラスト」の大野智久です。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428967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参考書籍</a:t>
            </a:r>
          </a:p>
        </p:txBody>
      </p:sp>
      <p:pic>
        <p:nvPicPr>
          <p:cNvPr id="7" name="Picture 2" descr="すぐ実践できる！　アクティブ・ラーニング　高校理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3408642" cy="494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23528" y="6309320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すぐ実践できる！　アクティブ・ラーニング　高校理科（学陽書房）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37694" y="1139339"/>
            <a:ext cx="532709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第１章　アクティブ・ラーニングって</a:t>
            </a:r>
            <a:endParaRPr lang="en-US" altLang="ja-JP" dirty="0"/>
          </a:p>
          <a:p>
            <a:r>
              <a:rPr lang="ja-JP" altLang="en-US" dirty="0"/>
              <a:t>　　　　どんな授業？</a:t>
            </a:r>
            <a:endParaRPr lang="en-US" altLang="ja-JP" dirty="0"/>
          </a:p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b="1" dirty="0"/>
              <a:t>第２章　アクティブ・ラーニングの</a:t>
            </a:r>
            <a:endParaRPr lang="en-US" altLang="ja-JP" b="1" dirty="0"/>
          </a:p>
          <a:p>
            <a:r>
              <a:rPr lang="ja-JP" altLang="en-US" b="1" dirty="0"/>
              <a:t>　　　　基本的な考え方と課題の具体例</a:t>
            </a:r>
            <a:endParaRPr lang="en-US" altLang="ja-JP" b="1" dirty="0"/>
          </a:p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第３章　アクティブ・ラーニングの</a:t>
            </a:r>
            <a:endParaRPr lang="en-US" altLang="ja-JP" dirty="0"/>
          </a:p>
          <a:p>
            <a:r>
              <a:rPr lang="ja-JP" altLang="en-US" dirty="0"/>
              <a:t>　　　　授業の実際</a:t>
            </a:r>
            <a:endParaRPr lang="en-US" altLang="ja-JP" dirty="0"/>
          </a:p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第４章　授業を振り返り、</a:t>
            </a:r>
            <a:endParaRPr lang="en-US" altLang="ja-JP" dirty="0"/>
          </a:p>
          <a:p>
            <a:r>
              <a:rPr lang="ja-JP" altLang="en-US" dirty="0"/>
              <a:t>　　　　生徒の反応を見取ろう</a:t>
            </a:r>
            <a:endParaRPr lang="en-US" altLang="ja-JP" dirty="0"/>
          </a:p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b="1" dirty="0"/>
              <a:t>第５章　定期考査や振り返りを</a:t>
            </a:r>
            <a:endParaRPr lang="en-US" altLang="ja-JP" b="1" dirty="0"/>
          </a:p>
          <a:p>
            <a:r>
              <a:rPr lang="ja-JP" altLang="en-US" b="1" dirty="0"/>
              <a:t>　　　　活用しよう！</a:t>
            </a:r>
            <a:endParaRPr lang="en-US" altLang="ja-JP" b="1" dirty="0"/>
          </a:p>
          <a:p>
            <a:r>
              <a:rPr lang="ja-JP" altLang="en-US" b="1" dirty="0"/>
              <a:t/>
            </a:r>
            <a:br>
              <a:rPr lang="ja-JP" altLang="en-US" b="1" dirty="0"/>
            </a:br>
            <a:r>
              <a:rPr lang="ja-JP" altLang="en-US" b="1" dirty="0">
                <a:solidFill>
                  <a:srgbClr val="FF0000"/>
                </a:solidFill>
              </a:rPr>
              <a:t>第６章　探求をさらに深める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　　　アクティブ・ラーニングの授業の可能性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謝辞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東京都生物教育委員会教育課程委員会での議論を通じて、様々な気付きや学びをいただきました。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特に、「探究」ワーキンググループの皆様との活動で多くの学びを得ました。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ありがとうございました。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19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繰り返しによる改善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時間の使い方がうまくなる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ブレインストーミングがうまくなる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「問い」をつくるお作法がわかってくる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sz="2400" dirty="0"/>
              <a:t>※</a:t>
            </a:r>
            <a:r>
              <a:rPr lang="ja-JP" altLang="en-US" sz="2400" dirty="0"/>
              <a:t>「視点」をもったうえでの「比較」など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217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例②細胞の観察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9519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59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評価に関して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「評価」は厳密に行っていない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※</a:t>
            </a:r>
            <a:r>
              <a:rPr lang="ja-JP" altLang="en-US" sz="2400" dirty="0"/>
              <a:t>ほぼ提出点のみ</a:t>
            </a:r>
            <a:endParaRPr lang="en-US" altLang="ja-JP" sz="2400" dirty="0"/>
          </a:p>
          <a:p>
            <a:pPr marL="0" indent="0">
              <a:buNone/>
            </a:pPr>
            <a:endParaRPr lang="ja-JP" altLang="en-US" dirty="0"/>
          </a:p>
          <a:p>
            <a:r>
              <a:rPr lang="ja-JP" altLang="en-US" dirty="0"/>
              <a:t>総括的評価よりも形成的評価を重視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※</a:t>
            </a:r>
            <a:r>
              <a:rPr lang="ja-JP" altLang="en-US" sz="2400" dirty="0"/>
              <a:t>「改善のためのツール」となることが重要。</a:t>
            </a:r>
          </a:p>
          <a:p>
            <a:endParaRPr lang="ja-JP" altLang="en-US" dirty="0"/>
          </a:p>
          <a:p>
            <a:r>
              <a:rPr lang="ja-JP" altLang="en-US" dirty="0"/>
              <a:t>「生徒同士の相互評価」と「振り返り」を重視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60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キーコンピテンシーの明示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どんな能力を身につけて欲しいのか、というメッセージになる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それを、どの程度身につけられたかの振り返りにもつながる</a:t>
            </a:r>
          </a:p>
          <a:p>
            <a:pPr marL="0" indent="0">
              <a:buNone/>
            </a:pPr>
            <a:r>
              <a:rPr lang="ja-JP" altLang="en-US" dirty="0"/>
              <a:t>　→成長のスピードを加速する。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420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例③カイコの観察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4956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5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例①野外実習「自然から学ぶ」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9144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9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6951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3528" y="5517232"/>
            <a:ext cx="63722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説明＋野外での観察で</a:t>
            </a:r>
            <a:r>
              <a:rPr lang="en-US" altLang="ja-JP" sz="3200" dirty="0"/>
              <a:t>50</a:t>
            </a:r>
            <a:r>
              <a:rPr lang="ja-JP" altLang="en-US" sz="3200" dirty="0"/>
              <a:t>分</a:t>
            </a:r>
            <a:endParaRPr lang="en-US" altLang="ja-JP" sz="3200" dirty="0"/>
          </a:p>
          <a:p>
            <a:r>
              <a:rPr kumimoji="1" lang="ja-JP" altLang="en-US" sz="3200" dirty="0"/>
              <a:t>次の授業冒頭で発表</a:t>
            </a:r>
            <a:r>
              <a:rPr lang="ja-JP" altLang="en-US" sz="3200" dirty="0"/>
              <a:t>（</a:t>
            </a:r>
            <a:r>
              <a:rPr lang="en-US" altLang="ja-JP" sz="3200" dirty="0"/>
              <a:t>15</a:t>
            </a:r>
            <a:r>
              <a:rPr lang="ja-JP" altLang="en-US" sz="3200" dirty="0"/>
              <a:t>分程度）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9925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</TotalTime>
  <Words>2117</Words>
  <Application>Microsoft Office PowerPoint</Application>
  <PresentationFormat>画面に合わせる (4:3)</PresentationFormat>
  <Paragraphs>342</Paragraphs>
  <Slides>51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2" baseType="lpstr">
      <vt:lpstr>Office ​​テーマ</vt:lpstr>
      <vt:lpstr>１～２時間でできる探究活動  ～観察から「問い」を立てる～</vt:lpstr>
      <vt:lpstr>探究活動のハードルを下げる</vt:lpstr>
      <vt:lpstr>基本的な課題パターン</vt:lpstr>
      <vt:lpstr>例①野外実習「自然から学ぶ」</vt:lpstr>
      <vt:lpstr>例②細胞の観察</vt:lpstr>
      <vt:lpstr>例③カイコの観察</vt:lpstr>
      <vt:lpstr>PowerPoint プレゼンテーション</vt:lpstr>
      <vt:lpstr>例①野外実習「自然から学ぶ」</vt:lpstr>
      <vt:lpstr>タイムスケジュール</vt:lpstr>
      <vt:lpstr>プレゼンテーションの意義</vt:lpstr>
      <vt:lpstr>生徒の発表例</vt:lpstr>
      <vt:lpstr>生徒の感想・気付き</vt:lpstr>
      <vt:lpstr>例②細胞の観察</vt:lpstr>
      <vt:lpstr>タイムスケジュール</vt:lpstr>
      <vt:lpstr>生徒の用意した材料例</vt:lpstr>
      <vt:lpstr>生徒の発表例</vt:lpstr>
      <vt:lpstr>例③カイコの観察</vt:lpstr>
      <vt:lpstr>タイムスケジュール</vt:lpstr>
      <vt:lpstr>生徒の発表例</vt:lpstr>
      <vt:lpstr>「探究」と「問い」</vt:lpstr>
      <vt:lpstr>PowerPoint プレゼンテーション</vt:lpstr>
      <vt:lpstr>答申における「探究」の位置付け</vt:lpstr>
      <vt:lpstr>PowerPoint プレゼンテーション</vt:lpstr>
      <vt:lpstr>重視すべき学習過程の例</vt:lpstr>
      <vt:lpstr>留意すべきこと</vt:lpstr>
      <vt:lpstr>答申と「深い学び」</vt:lpstr>
      <vt:lpstr>「探究」と「問い」</vt:lpstr>
      <vt:lpstr>PowerPoint プレゼンテーション</vt:lpstr>
      <vt:lpstr>探究活動のハードルを下げる</vt:lpstr>
      <vt:lpstr>基本的な課題パターン</vt:lpstr>
      <vt:lpstr>例①野外実習「自然から学ぶ」</vt:lpstr>
      <vt:lpstr>タイムスケジュール</vt:lpstr>
      <vt:lpstr>プレゼンテーションの意義</vt:lpstr>
      <vt:lpstr>生徒の発表例</vt:lpstr>
      <vt:lpstr>生徒の感想・気付き</vt:lpstr>
      <vt:lpstr>例②細胞の観察</vt:lpstr>
      <vt:lpstr>タイムスケジュール</vt:lpstr>
      <vt:lpstr>生徒の用意した材料例</vt:lpstr>
      <vt:lpstr>生徒の発表例</vt:lpstr>
      <vt:lpstr>例③カイコの観察</vt:lpstr>
      <vt:lpstr>タイムスケジュール</vt:lpstr>
      <vt:lpstr>生徒の発表例</vt:lpstr>
      <vt:lpstr>単元指導計画</vt:lpstr>
      <vt:lpstr>授業アンケート結果</vt:lpstr>
      <vt:lpstr>まとめ</vt:lpstr>
      <vt:lpstr>情報発信・参考資料</vt:lpstr>
      <vt:lpstr>参考書籍</vt:lpstr>
      <vt:lpstr>謝辞</vt:lpstr>
      <vt:lpstr>繰り返しによる改善</vt:lpstr>
      <vt:lpstr>評価に関して</vt:lpstr>
      <vt:lpstr>キーコンピテンシーの明示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東京都</cp:lastModifiedBy>
  <cp:revision>102</cp:revision>
  <cp:lastPrinted>2017-01-05T07:52:49Z</cp:lastPrinted>
  <dcterms:created xsi:type="dcterms:W3CDTF">2015-01-23T22:08:07Z</dcterms:created>
  <dcterms:modified xsi:type="dcterms:W3CDTF">2018-12-14T07:02:07Z</dcterms:modified>
</cp:coreProperties>
</file>