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0" r:id="rId2"/>
    <p:sldId id="404" r:id="rId3"/>
    <p:sldId id="406" r:id="rId4"/>
    <p:sldId id="429" r:id="rId5"/>
    <p:sldId id="427" r:id="rId6"/>
    <p:sldId id="458" r:id="rId7"/>
    <p:sldId id="466" r:id="rId8"/>
    <p:sldId id="467" r:id="rId9"/>
    <p:sldId id="397" r:id="rId10"/>
    <p:sldId id="430" r:id="rId11"/>
    <p:sldId id="465" r:id="rId12"/>
    <p:sldId id="431" r:id="rId13"/>
    <p:sldId id="452" r:id="rId14"/>
    <p:sldId id="450" r:id="rId15"/>
    <p:sldId id="451" r:id="rId16"/>
    <p:sldId id="432" r:id="rId17"/>
    <p:sldId id="462" r:id="rId18"/>
    <p:sldId id="455" r:id="rId19"/>
    <p:sldId id="439" r:id="rId20"/>
    <p:sldId id="461" r:id="rId21"/>
    <p:sldId id="457" r:id="rId22"/>
    <p:sldId id="446" r:id="rId23"/>
    <p:sldId id="463" r:id="rId24"/>
    <p:sldId id="464" r:id="rId25"/>
    <p:sldId id="454" r:id="rId26"/>
  </p:sldIdLst>
  <p:sldSz cx="9144000" cy="6858000" type="screen4x3"/>
  <p:notesSz cx="7053263" cy="101869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718" autoAdjust="0"/>
  </p:normalViewPr>
  <p:slideViewPr>
    <p:cSldViewPr showGuides="1">
      <p:cViewPr varScale="1">
        <p:scale>
          <a:sx n="105" d="100"/>
          <a:sy n="105" d="100"/>
        </p:scale>
        <p:origin x="210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0898328\Documents\&#30330;&#34920;&#12473;&#12521;&#12452;&#12489;&#12539;&#21407;&#31295;&#12539;&#20027;&#20652;&#30740;&#20462;&#20250;&#38306;&#36899;\&#30330;&#34920;&#12473;&#12521;&#12452;&#12489;&#12539;&#36039;&#26009;\180106&#26085;&#26412;&#29983;&#29289;&#25945;&#32946;&#23398;&#20250;&#65288;&#29066;&#26412;&#65289;\&#32771;&#26619;&#24460;&#12450;&#12531;&#12465;&#12540;&#12488;&#38598;&#3533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Sheet4!$A$12</c:f>
              <c:strCache>
                <c:ptCount val="1"/>
                <c:pt idx="0">
                  <c:v>地図作成（肯定）</c:v>
                </c:pt>
              </c:strCache>
            </c:strRef>
          </c:tx>
          <c:spPr>
            <a:ln w="50800"/>
          </c:spPr>
          <c:cat>
            <c:strRef>
              <c:f>Sheet4!$B$11:$D$11</c:f>
              <c:strCache>
                <c:ptCount val="3"/>
                <c:pt idx="0">
                  <c:v>第1回</c:v>
                </c:pt>
                <c:pt idx="1">
                  <c:v>第2回</c:v>
                </c:pt>
                <c:pt idx="2">
                  <c:v>第3回</c:v>
                </c:pt>
              </c:strCache>
            </c:strRef>
          </c:cat>
          <c:val>
            <c:numRef>
              <c:f>Sheet4!$B$12:$D$12</c:f>
              <c:numCache>
                <c:formatCode>0.0_ </c:formatCode>
                <c:ptCount val="3"/>
                <c:pt idx="0">
                  <c:v>83.22147651006712</c:v>
                </c:pt>
                <c:pt idx="1">
                  <c:v>80.769230769230774</c:v>
                </c:pt>
                <c:pt idx="2">
                  <c:v>74.509803921568633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0F-4305-B067-44C655007814}"/>
            </c:ext>
          </c:extLst>
        </c:ser>
        <c:ser>
          <c:idx val="1"/>
          <c:order val="1"/>
          <c:tx>
            <c:strRef>
              <c:f>Sheet4!$A$13</c:f>
              <c:strCache>
                <c:ptCount val="1"/>
                <c:pt idx="0">
                  <c:v>地図作成（否定）</c:v>
                </c:pt>
              </c:strCache>
            </c:strRef>
          </c:tx>
          <c:dPt>
            <c:idx val="1"/>
            <c:bubble3D val="0"/>
            <c:spPr>
              <a:ln w="50800"/>
            </c:spPr>
            <c:extLst>
              <c:ext xmlns:c16="http://schemas.microsoft.com/office/drawing/2014/chart" uri="{C3380CC4-5D6E-409C-BE32-E72D297353CC}">
                <c16:uniqueId val="{00000002-DC0F-4305-B067-44C655007814}"/>
              </c:ext>
            </c:extLst>
          </c:dPt>
          <c:cat>
            <c:strRef>
              <c:f>Sheet4!$B$11:$D$11</c:f>
              <c:strCache>
                <c:ptCount val="3"/>
                <c:pt idx="0">
                  <c:v>第1回</c:v>
                </c:pt>
                <c:pt idx="1">
                  <c:v>第2回</c:v>
                </c:pt>
                <c:pt idx="2">
                  <c:v>第3回</c:v>
                </c:pt>
              </c:strCache>
            </c:strRef>
          </c:cat>
          <c:val>
            <c:numRef>
              <c:f>Sheet4!$B$13:$D$13</c:f>
              <c:numCache>
                <c:formatCode>0.0_ </c:formatCode>
                <c:ptCount val="3"/>
                <c:pt idx="0">
                  <c:v>2.0134228187919461</c:v>
                </c:pt>
                <c:pt idx="1">
                  <c:v>3.8461538461538463</c:v>
                </c:pt>
                <c:pt idx="2">
                  <c:v>7.18954248366013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0F-4305-B067-44C655007814}"/>
            </c:ext>
          </c:extLst>
        </c:ser>
        <c:ser>
          <c:idx val="2"/>
          <c:order val="2"/>
          <c:tx>
            <c:strRef>
              <c:f>Sheet4!$A$14</c:f>
              <c:strCache>
                <c:ptCount val="1"/>
                <c:pt idx="0">
                  <c:v>プレゼン（肯定）</c:v>
                </c:pt>
              </c:strCache>
            </c:strRef>
          </c:tx>
          <c:spPr>
            <a:ln w="50800"/>
          </c:spPr>
          <c:cat>
            <c:strRef>
              <c:f>Sheet4!$B$11:$D$11</c:f>
              <c:strCache>
                <c:ptCount val="3"/>
                <c:pt idx="0">
                  <c:v>第1回</c:v>
                </c:pt>
                <c:pt idx="1">
                  <c:v>第2回</c:v>
                </c:pt>
                <c:pt idx="2">
                  <c:v>第3回</c:v>
                </c:pt>
              </c:strCache>
            </c:strRef>
          </c:cat>
          <c:val>
            <c:numRef>
              <c:f>Sheet4!$B$14:$D$14</c:f>
              <c:numCache>
                <c:formatCode>0.0_ </c:formatCode>
                <c:ptCount val="3"/>
                <c:pt idx="0">
                  <c:v>79.194630872483216</c:v>
                </c:pt>
                <c:pt idx="1">
                  <c:v>76.923076923076934</c:v>
                </c:pt>
                <c:pt idx="2">
                  <c:v>67.320261437908499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C0F-4305-B067-44C655007814}"/>
            </c:ext>
          </c:extLst>
        </c:ser>
        <c:ser>
          <c:idx val="3"/>
          <c:order val="3"/>
          <c:tx>
            <c:strRef>
              <c:f>Sheet4!$A$15</c:f>
              <c:strCache>
                <c:ptCount val="1"/>
                <c:pt idx="0">
                  <c:v>プレゼン（否定）</c:v>
                </c:pt>
              </c:strCache>
            </c:strRef>
          </c:tx>
          <c:spPr>
            <a:ln w="50800"/>
          </c:spPr>
          <c:cat>
            <c:strRef>
              <c:f>Sheet4!$B$11:$D$11</c:f>
              <c:strCache>
                <c:ptCount val="3"/>
                <c:pt idx="0">
                  <c:v>第1回</c:v>
                </c:pt>
                <c:pt idx="1">
                  <c:v>第2回</c:v>
                </c:pt>
                <c:pt idx="2">
                  <c:v>第3回</c:v>
                </c:pt>
              </c:strCache>
            </c:strRef>
          </c:cat>
          <c:val>
            <c:numRef>
              <c:f>Sheet4!$B$15:$D$15</c:f>
              <c:numCache>
                <c:formatCode>0.0_ </c:formatCode>
                <c:ptCount val="3"/>
                <c:pt idx="0">
                  <c:v>4.0268456375838921</c:v>
                </c:pt>
                <c:pt idx="1">
                  <c:v>5.7692307692307692</c:v>
                </c:pt>
                <c:pt idx="2">
                  <c:v>7.18954248366013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C0F-4305-B067-44C655007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716672"/>
        <c:axId val="96871936"/>
      </c:lineChart>
      <c:catAx>
        <c:axId val="9671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ja-JP"/>
          </a:p>
        </c:txPr>
        <c:crossAx val="96871936"/>
        <c:crosses val="autoZero"/>
        <c:auto val="1"/>
        <c:lblAlgn val="ctr"/>
        <c:lblOffset val="100"/>
        <c:noMultiLvlLbl val="0"/>
      </c:catAx>
      <c:valAx>
        <c:axId val="96871936"/>
        <c:scaling>
          <c:orientation val="minMax"/>
          <c:max val="1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ja-JP"/>
          </a:p>
        </c:txPr>
        <c:crossAx val="967166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F0462-1FDA-4FA2-BD68-3EACF8322F58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7EE7C88-297E-4578-8E17-07313A7F4604}">
      <dgm:prSet phldrT="[テキスト]" custT="1"/>
      <dgm:spPr/>
      <dgm:t>
        <a:bodyPr/>
        <a:lstStyle/>
        <a:p>
          <a:r>
            <a:rPr kumimoji="1" lang="ja-JP" altLang="en-US" sz="2800" b="1" dirty="0"/>
            <a:t>説明</a:t>
          </a:r>
          <a:endParaRPr kumimoji="1" lang="en-US" altLang="ja-JP" sz="2800" b="1" dirty="0"/>
        </a:p>
      </dgm:t>
    </dgm:pt>
    <dgm:pt modelId="{39FCF48A-129E-4E03-A9DD-C99CBF37932E}" type="parTrans" cxnId="{5BE436D5-935E-4CBA-ADF1-A37B87F42A3D}">
      <dgm:prSet/>
      <dgm:spPr/>
      <dgm:t>
        <a:bodyPr/>
        <a:lstStyle/>
        <a:p>
          <a:endParaRPr kumimoji="1" lang="ja-JP" altLang="en-US"/>
        </a:p>
      </dgm:t>
    </dgm:pt>
    <dgm:pt modelId="{9FE34337-9FB4-4C66-B9BF-1898C572D3C1}" type="sibTrans" cxnId="{5BE436D5-935E-4CBA-ADF1-A37B87F42A3D}">
      <dgm:prSet/>
      <dgm:spPr/>
      <dgm:t>
        <a:bodyPr/>
        <a:lstStyle/>
        <a:p>
          <a:endParaRPr kumimoji="1" lang="ja-JP" altLang="en-US"/>
        </a:p>
      </dgm:t>
    </dgm:pt>
    <dgm:pt modelId="{F16AB392-F76D-41CB-B9BF-24BEF2C1AFBF}">
      <dgm:prSet phldrT="[テキスト]" custT="1"/>
      <dgm:spPr/>
      <dgm:t>
        <a:bodyPr/>
        <a:lstStyle/>
        <a:p>
          <a:r>
            <a:rPr kumimoji="1" lang="ja-JP" altLang="en-US" sz="2800" dirty="0"/>
            <a:t>説明後、グループ分けも行う。</a:t>
          </a:r>
        </a:p>
      </dgm:t>
    </dgm:pt>
    <dgm:pt modelId="{4C7E8581-F3B2-43AE-B2B1-EF51B4197A4A}" type="parTrans" cxnId="{15B5E6BA-8518-4FE6-A629-79F8829BDA7E}">
      <dgm:prSet/>
      <dgm:spPr/>
      <dgm:t>
        <a:bodyPr/>
        <a:lstStyle/>
        <a:p>
          <a:endParaRPr kumimoji="1" lang="ja-JP" altLang="en-US"/>
        </a:p>
      </dgm:t>
    </dgm:pt>
    <dgm:pt modelId="{328B16E9-AC9C-4F39-984B-12D7D10EC4EF}" type="sibTrans" cxnId="{15B5E6BA-8518-4FE6-A629-79F8829BDA7E}">
      <dgm:prSet/>
      <dgm:spPr/>
      <dgm:t>
        <a:bodyPr/>
        <a:lstStyle/>
        <a:p>
          <a:endParaRPr kumimoji="1" lang="ja-JP" altLang="en-US"/>
        </a:p>
      </dgm:t>
    </dgm:pt>
    <dgm:pt modelId="{A1E46E39-B6A7-481E-A4CE-EE34D2CAAA90}">
      <dgm:prSet phldrT="[テキスト]" custT="1"/>
      <dgm:spPr/>
      <dgm:t>
        <a:bodyPr/>
        <a:lstStyle/>
        <a:p>
          <a:r>
            <a:rPr kumimoji="1" lang="ja-JP" altLang="en-US" sz="2800" dirty="0"/>
            <a:t>「決め方」から決めさせる。</a:t>
          </a:r>
        </a:p>
      </dgm:t>
    </dgm:pt>
    <dgm:pt modelId="{6AA0B173-89E0-4841-A1D6-366D90B2D4C7}" type="parTrans" cxnId="{6BE30208-030D-4BBA-A6BC-8D30AD5127C8}">
      <dgm:prSet/>
      <dgm:spPr/>
      <dgm:t>
        <a:bodyPr/>
        <a:lstStyle/>
        <a:p>
          <a:endParaRPr kumimoji="1" lang="ja-JP" altLang="en-US"/>
        </a:p>
      </dgm:t>
    </dgm:pt>
    <dgm:pt modelId="{5BEC9B79-AA65-4F42-A213-1EE5C49CC6EB}" type="sibTrans" cxnId="{6BE30208-030D-4BBA-A6BC-8D30AD5127C8}">
      <dgm:prSet/>
      <dgm:spPr/>
      <dgm:t>
        <a:bodyPr/>
        <a:lstStyle/>
        <a:p>
          <a:endParaRPr kumimoji="1" lang="ja-JP" altLang="en-US"/>
        </a:p>
      </dgm:t>
    </dgm:pt>
    <dgm:pt modelId="{19BE7812-43B6-468F-872D-76842F95A388}">
      <dgm:prSet phldrT="[テキスト]" custT="1"/>
      <dgm:spPr/>
      <dgm:t>
        <a:bodyPr/>
        <a:lstStyle/>
        <a:p>
          <a:r>
            <a:rPr kumimoji="1" lang="ja-JP" altLang="en-US" sz="2800" b="1" dirty="0"/>
            <a:t>準備</a:t>
          </a:r>
        </a:p>
      </dgm:t>
    </dgm:pt>
    <dgm:pt modelId="{4048E727-9953-422C-AF45-ED6962B38E92}" type="parTrans" cxnId="{2226A246-EF31-4C0B-B0FB-18F9C163D566}">
      <dgm:prSet/>
      <dgm:spPr/>
      <dgm:t>
        <a:bodyPr/>
        <a:lstStyle/>
        <a:p>
          <a:endParaRPr kumimoji="1" lang="ja-JP" altLang="en-US"/>
        </a:p>
      </dgm:t>
    </dgm:pt>
    <dgm:pt modelId="{11CED5D0-F6EB-4C30-810F-3CA700CCE5D3}" type="sibTrans" cxnId="{2226A246-EF31-4C0B-B0FB-18F9C163D566}">
      <dgm:prSet/>
      <dgm:spPr/>
      <dgm:t>
        <a:bodyPr/>
        <a:lstStyle/>
        <a:p>
          <a:endParaRPr kumimoji="1" lang="ja-JP" altLang="en-US"/>
        </a:p>
      </dgm:t>
    </dgm:pt>
    <dgm:pt modelId="{4F775EC2-6CCE-438B-9FF8-728931DD20F8}">
      <dgm:prSet phldrT="[テキスト]" custT="1"/>
      <dgm:spPr/>
      <dgm:t>
        <a:bodyPr/>
        <a:lstStyle/>
        <a:p>
          <a:r>
            <a:rPr kumimoji="1" lang="ja-JP" altLang="en-US" sz="2800" dirty="0"/>
            <a:t>時間の使い方は各グループに委ねる</a:t>
          </a:r>
        </a:p>
      </dgm:t>
    </dgm:pt>
    <dgm:pt modelId="{D0CA9E6F-B88C-416F-9A0E-377000B9D157}" type="parTrans" cxnId="{6BB3A60B-277A-417E-BE71-F0296F2AB515}">
      <dgm:prSet/>
      <dgm:spPr/>
      <dgm:t>
        <a:bodyPr/>
        <a:lstStyle/>
        <a:p>
          <a:endParaRPr kumimoji="1" lang="ja-JP" altLang="en-US"/>
        </a:p>
      </dgm:t>
    </dgm:pt>
    <dgm:pt modelId="{9EBC44FA-22D8-402F-9165-EFCF38F1AB74}" type="sibTrans" cxnId="{6BB3A60B-277A-417E-BE71-F0296F2AB515}">
      <dgm:prSet/>
      <dgm:spPr/>
      <dgm:t>
        <a:bodyPr/>
        <a:lstStyle/>
        <a:p>
          <a:endParaRPr kumimoji="1" lang="ja-JP" altLang="en-US"/>
        </a:p>
      </dgm:t>
    </dgm:pt>
    <dgm:pt modelId="{5CEB8CE5-317B-4799-B35C-598DC2B319B5}">
      <dgm:prSet phldrT="[テキスト]" custT="1"/>
      <dgm:spPr/>
      <dgm:t>
        <a:bodyPr/>
        <a:lstStyle/>
        <a:p>
          <a:r>
            <a:rPr lang="ja-JP" altLang="en-US" sz="2800" dirty="0"/>
            <a:t>ポストイット・ホワイトボードなどは準備</a:t>
          </a:r>
          <a:endParaRPr kumimoji="1" lang="ja-JP" altLang="en-US" sz="2800" dirty="0"/>
        </a:p>
      </dgm:t>
    </dgm:pt>
    <dgm:pt modelId="{1938B8BA-59FF-45AB-972E-2C7FC593CDF9}" type="parTrans" cxnId="{80A46296-E632-47D7-ACFD-5F5AF035C6F5}">
      <dgm:prSet/>
      <dgm:spPr/>
      <dgm:t>
        <a:bodyPr/>
        <a:lstStyle/>
        <a:p>
          <a:endParaRPr kumimoji="1" lang="ja-JP" altLang="en-US"/>
        </a:p>
      </dgm:t>
    </dgm:pt>
    <dgm:pt modelId="{908B09CF-EE0D-402D-86D0-18F6237BD2BE}" type="sibTrans" cxnId="{80A46296-E632-47D7-ACFD-5F5AF035C6F5}">
      <dgm:prSet/>
      <dgm:spPr/>
      <dgm:t>
        <a:bodyPr/>
        <a:lstStyle/>
        <a:p>
          <a:endParaRPr kumimoji="1" lang="ja-JP" altLang="en-US"/>
        </a:p>
      </dgm:t>
    </dgm:pt>
    <dgm:pt modelId="{1314B590-29A6-4002-8F3F-ECC02D91C868}">
      <dgm:prSet phldrT="[テキスト]" custT="1"/>
      <dgm:spPr/>
      <dgm:t>
        <a:bodyPr/>
        <a:lstStyle/>
        <a:p>
          <a:r>
            <a:rPr kumimoji="1" lang="ja-JP" altLang="en-US" sz="2800" b="1" dirty="0"/>
            <a:t>発表</a:t>
          </a:r>
        </a:p>
      </dgm:t>
    </dgm:pt>
    <dgm:pt modelId="{C677865D-76A4-4CEB-858C-7AEEF6B8092E}" type="parTrans" cxnId="{E370DC93-1A30-4E50-8A47-6C809A4EA190}">
      <dgm:prSet/>
      <dgm:spPr/>
      <dgm:t>
        <a:bodyPr/>
        <a:lstStyle/>
        <a:p>
          <a:endParaRPr kumimoji="1" lang="ja-JP" altLang="en-US"/>
        </a:p>
      </dgm:t>
    </dgm:pt>
    <dgm:pt modelId="{CDD86EC6-9ADD-4B13-8578-C34B42E583FE}" type="sibTrans" cxnId="{E370DC93-1A30-4E50-8A47-6C809A4EA190}">
      <dgm:prSet/>
      <dgm:spPr/>
      <dgm:t>
        <a:bodyPr/>
        <a:lstStyle/>
        <a:p>
          <a:endParaRPr kumimoji="1" lang="ja-JP" altLang="en-US"/>
        </a:p>
      </dgm:t>
    </dgm:pt>
    <dgm:pt modelId="{E13B0EA3-D03C-493C-B73A-DD30A6C5B0CC}">
      <dgm:prSet phldrT="[テキスト]" custT="1"/>
      <dgm:spPr/>
      <dgm:t>
        <a:bodyPr/>
        <a:lstStyle/>
        <a:p>
          <a:r>
            <a:rPr kumimoji="1" lang="ja-JP" altLang="en-US" sz="2800" dirty="0"/>
            <a:t>成果物を回収・印刷</a:t>
          </a:r>
        </a:p>
      </dgm:t>
    </dgm:pt>
    <dgm:pt modelId="{5FDB5D23-B7E0-4F8B-B72E-AAA9510D72C9}" type="parTrans" cxnId="{12804453-E21D-4F5C-8C4C-625D93F85856}">
      <dgm:prSet/>
      <dgm:spPr/>
      <dgm:t>
        <a:bodyPr/>
        <a:lstStyle/>
        <a:p>
          <a:endParaRPr kumimoji="1" lang="ja-JP" altLang="en-US"/>
        </a:p>
      </dgm:t>
    </dgm:pt>
    <dgm:pt modelId="{7C05428A-7E9A-44E2-9CEB-C6BDFB39E125}" type="sibTrans" cxnId="{12804453-E21D-4F5C-8C4C-625D93F85856}">
      <dgm:prSet/>
      <dgm:spPr/>
      <dgm:t>
        <a:bodyPr/>
        <a:lstStyle/>
        <a:p>
          <a:endParaRPr kumimoji="1" lang="ja-JP" altLang="en-US"/>
        </a:p>
      </dgm:t>
    </dgm:pt>
    <dgm:pt modelId="{7A0394B4-F14B-4811-A783-FD61551DDFE5}">
      <dgm:prSet phldrT="[テキスト]" custT="1"/>
      <dgm:spPr/>
      <dgm:t>
        <a:bodyPr/>
        <a:lstStyle/>
        <a:p>
          <a:r>
            <a:rPr kumimoji="1" lang="en-US" altLang="ja-JP" sz="2800" dirty="0"/>
            <a:t>3</a:t>
          </a:r>
          <a:r>
            <a:rPr kumimoji="1" lang="ja-JP" altLang="en-US" sz="2800" dirty="0"/>
            <a:t>分間でのプレゼンテーション</a:t>
          </a:r>
        </a:p>
      </dgm:t>
    </dgm:pt>
    <dgm:pt modelId="{CA834FF4-E4BF-475B-8E4B-127728AE7165}" type="parTrans" cxnId="{86B19426-AFD2-4577-B999-4D84933A7BC8}">
      <dgm:prSet/>
      <dgm:spPr/>
      <dgm:t>
        <a:bodyPr/>
        <a:lstStyle/>
        <a:p>
          <a:endParaRPr kumimoji="1" lang="ja-JP" altLang="en-US"/>
        </a:p>
      </dgm:t>
    </dgm:pt>
    <dgm:pt modelId="{633C8D80-2B72-45D1-8DB4-FE169A46CBB6}" type="sibTrans" cxnId="{86B19426-AFD2-4577-B999-4D84933A7BC8}">
      <dgm:prSet/>
      <dgm:spPr/>
      <dgm:t>
        <a:bodyPr/>
        <a:lstStyle/>
        <a:p>
          <a:endParaRPr kumimoji="1" lang="ja-JP" altLang="en-US"/>
        </a:p>
      </dgm:t>
    </dgm:pt>
    <dgm:pt modelId="{3D86F3E9-A9CD-44C5-9D90-48182F902704}" type="pres">
      <dgm:prSet presAssocID="{759F0462-1FDA-4FA2-BD68-3EACF8322F58}" presName="linearFlow" presStyleCnt="0">
        <dgm:presLayoutVars>
          <dgm:dir/>
          <dgm:animLvl val="lvl"/>
          <dgm:resizeHandles val="exact"/>
        </dgm:presLayoutVars>
      </dgm:prSet>
      <dgm:spPr/>
    </dgm:pt>
    <dgm:pt modelId="{A6505536-9E69-495E-BC5F-BC093287DCDC}" type="pres">
      <dgm:prSet presAssocID="{27EE7C88-297E-4578-8E17-07313A7F4604}" presName="composite" presStyleCnt="0"/>
      <dgm:spPr/>
    </dgm:pt>
    <dgm:pt modelId="{12B0E212-05C2-4FFD-9379-F62E837EB2ED}" type="pres">
      <dgm:prSet presAssocID="{27EE7C88-297E-4578-8E17-07313A7F460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DA24FF6-EAE1-4FBF-A823-C0C8527838C0}" type="pres">
      <dgm:prSet presAssocID="{27EE7C88-297E-4578-8E17-07313A7F4604}" presName="descendantText" presStyleLbl="alignAcc1" presStyleIdx="0" presStyleCnt="3">
        <dgm:presLayoutVars>
          <dgm:bulletEnabled val="1"/>
        </dgm:presLayoutVars>
      </dgm:prSet>
      <dgm:spPr/>
    </dgm:pt>
    <dgm:pt modelId="{9135B540-72D2-44CA-B9F8-4CBA12D64681}" type="pres">
      <dgm:prSet presAssocID="{9FE34337-9FB4-4C66-B9BF-1898C572D3C1}" presName="sp" presStyleCnt="0"/>
      <dgm:spPr/>
    </dgm:pt>
    <dgm:pt modelId="{2955A148-ADFD-41C0-8618-96F44BAE8EF3}" type="pres">
      <dgm:prSet presAssocID="{19BE7812-43B6-468F-872D-76842F95A388}" presName="composite" presStyleCnt="0"/>
      <dgm:spPr/>
    </dgm:pt>
    <dgm:pt modelId="{F03BB49E-DD7D-4924-A4E3-F4FAD7085BF6}" type="pres">
      <dgm:prSet presAssocID="{19BE7812-43B6-468F-872D-76842F95A38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4F4BC8C-58C8-47C0-BD3D-609C6D39E6EE}" type="pres">
      <dgm:prSet presAssocID="{19BE7812-43B6-468F-872D-76842F95A388}" presName="descendantText" presStyleLbl="alignAcc1" presStyleIdx="1" presStyleCnt="3">
        <dgm:presLayoutVars>
          <dgm:bulletEnabled val="1"/>
        </dgm:presLayoutVars>
      </dgm:prSet>
      <dgm:spPr/>
    </dgm:pt>
    <dgm:pt modelId="{05FF8779-9A05-4314-BA1D-BA6CE4FCD436}" type="pres">
      <dgm:prSet presAssocID="{11CED5D0-F6EB-4C30-810F-3CA700CCE5D3}" presName="sp" presStyleCnt="0"/>
      <dgm:spPr/>
    </dgm:pt>
    <dgm:pt modelId="{50B9CF17-E422-4DDE-9F7F-DE988547CA1A}" type="pres">
      <dgm:prSet presAssocID="{1314B590-29A6-4002-8F3F-ECC02D91C868}" presName="composite" presStyleCnt="0"/>
      <dgm:spPr/>
    </dgm:pt>
    <dgm:pt modelId="{BF685DA9-FE09-416A-A039-007BD99DDB49}" type="pres">
      <dgm:prSet presAssocID="{1314B590-29A6-4002-8F3F-ECC02D91C86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596BEF1-ABB1-4DEC-93C0-E07F1C68572E}" type="pres">
      <dgm:prSet presAssocID="{1314B590-29A6-4002-8F3F-ECC02D91C86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BE30208-030D-4BBA-A6BC-8D30AD5127C8}" srcId="{27EE7C88-297E-4578-8E17-07313A7F4604}" destId="{A1E46E39-B6A7-481E-A4CE-EE34D2CAAA90}" srcOrd="1" destOrd="0" parTransId="{6AA0B173-89E0-4841-A1D6-366D90B2D4C7}" sibTransId="{5BEC9B79-AA65-4F42-A213-1EE5C49CC6EB}"/>
    <dgm:cxn modelId="{8733410A-BEC2-4BB4-8750-B698E0A0E16E}" type="presOf" srcId="{E13B0EA3-D03C-493C-B73A-DD30A6C5B0CC}" destId="{9596BEF1-ABB1-4DEC-93C0-E07F1C68572E}" srcOrd="0" destOrd="0" presId="urn:microsoft.com/office/officeart/2005/8/layout/chevron2"/>
    <dgm:cxn modelId="{6BB3A60B-277A-417E-BE71-F0296F2AB515}" srcId="{19BE7812-43B6-468F-872D-76842F95A388}" destId="{4F775EC2-6CCE-438B-9FF8-728931DD20F8}" srcOrd="0" destOrd="0" parTransId="{D0CA9E6F-B88C-416F-9A0E-377000B9D157}" sibTransId="{9EBC44FA-22D8-402F-9165-EFCF38F1AB74}"/>
    <dgm:cxn modelId="{86B19426-AFD2-4577-B999-4D84933A7BC8}" srcId="{1314B590-29A6-4002-8F3F-ECC02D91C868}" destId="{7A0394B4-F14B-4811-A783-FD61551DDFE5}" srcOrd="1" destOrd="0" parTransId="{CA834FF4-E4BF-475B-8E4B-127728AE7165}" sibTransId="{633C8D80-2B72-45D1-8DB4-FE169A46CBB6}"/>
    <dgm:cxn modelId="{45095662-A0B7-46BE-B325-0DDA826147C4}" type="presOf" srcId="{F16AB392-F76D-41CB-B9BF-24BEF2C1AFBF}" destId="{4DA24FF6-EAE1-4FBF-A823-C0C8527838C0}" srcOrd="0" destOrd="0" presId="urn:microsoft.com/office/officeart/2005/8/layout/chevron2"/>
    <dgm:cxn modelId="{2226A246-EF31-4C0B-B0FB-18F9C163D566}" srcId="{759F0462-1FDA-4FA2-BD68-3EACF8322F58}" destId="{19BE7812-43B6-468F-872D-76842F95A388}" srcOrd="1" destOrd="0" parTransId="{4048E727-9953-422C-AF45-ED6962B38E92}" sibTransId="{11CED5D0-F6EB-4C30-810F-3CA700CCE5D3}"/>
    <dgm:cxn modelId="{98BC576E-E3A4-4974-BBB9-B3F0EF7CFE7D}" type="presOf" srcId="{4F775EC2-6CCE-438B-9FF8-728931DD20F8}" destId="{64F4BC8C-58C8-47C0-BD3D-609C6D39E6EE}" srcOrd="0" destOrd="0" presId="urn:microsoft.com/office/officeart/2005/8/layout/chevron2"/>
    <dgm:cxn modelId="{12804453-E21D-4F5C-8C4C-625D93F85856}" srcId="{1314B590-29A6-4002-8F3F-ECC02D91C868}" destId="{E13B0EA3-D03C-493C-B73A-DD30A6C5B0CC}" srcOrd="0" destOrd="0" parTransId="{5FDB5D23-B7E0-4F8B-B72E-AAA9510D72C9}" sibTransId="{7C05428A-7E9A-44E2-9CEB-C6BDFB39E125}"/>
    <dgm:cxn modelId="{E370DC93-1A30-4E50-8A47-6C809A4EA190}" srcId="{759F0462-1FDA-4FA2-BD68-3EACF8322F58}" destId="{1314B590-29A6-4002-8F3F-ECC02D91C868}" srcOrd="2" destOrd="0" parTransId="{C677865D-76A4-4CEB-858C-7AEEF6B8092E}" sibTransId="{CDD86EC6-9ADD-4B13-8578-C34B42E583FE}"/>
    <dgm:cxn modelId="{80A46296-E632-47D7-ACFD-5F5AF035C6F5}" srcId="{19BE7812-43B6-468F-872D-76842F95A388}" destId="{5CEB8CE5-317B-4799-B35C-598DC2B319B5}" srcOrd="1" destOrd="0" parTransId="{1938B8BA-59FF-45AB-972E-2C7FC593CDF9}" sibTransId="{908B09CF-EE0D-402D-86D0-18F6237BD2BE}"/>
    <dgm:cxn modelId="{171DEE96-9458-4579-BDFD-E284006A704E}" type="presOf" srcId="{27EE7C88-297E-4578-8E17-07313A7F4604}" destId="{12B0E212-05C2-4FFD-9379-F62E837EB2ED}" srcOrd="0" destOrd="0" presId="urn:microsoft.com/office/officeart/2005/8/layout/chevron2"/>
    <dgm:cxn modelId="{87FD06B7-122A-4D1F-9A0D-608ACA6A4ECF}" type="presOf" srcId="{A1E46E39-B6A7-481E-A4CE-EE34D2CAAA90}" destId="{4DA24FF6-EAE1-4FBF-A823-C0C8527838C0}" srcOrd="0" destOrd="1" presId="urn:microsoft.com/office/officeart/2005/8/layout/chevron2"/>
    <dgm:cxn modelId="{15B5E6BA-8518-4FE6-A629-79F8829BDA7E}" srcId="{27EE7C88-297E-4578-8E17-07313A7F4604}" destId="{F16AB392-F76D-41CB-B9BF-24BEF2C1AFBF}" srcOrd="0" destOrd="0" parTransId="{4C7E8581-F3B2-43AE-B2B1-EF51B4197A4A}" sibTransId="{328B16E9-AC9C-4F39-984B-12D7D10EC4EF}"/>
    <dgm:cxn modelId="{103988BD-6E28-4A8A-A40A-F77E8BF741AE}" type="presOf" srcId="{19BE7812-43B6-468F-872D-76842F95A388}" destId="{F03BB49E-DD7D-4924-A4E3-F4FAD7085BF6}" srcOrd="0" destOrd="0" presId="urn:microsoft.com/office/officeart/2005/8/layout/chevron2"/>
    <dgm:cxn modelId="{5257BEBF-48A9-41F0-90F3-29BABF2D65BE}" type="presOf" srcId="{1314B590-29A6-4002-8F3F-ECC02D91C868}" destId="{BF685DA9-FE09-416A-A039-007BD99DDB49}" srcOrd="0" destOrd="0" presId="urn:microsoft.com/office/officeart/2005/8/layout/chevron2"/>
    <dgm:cxn modelId="{5BE436D5-935E-4CBA-ADF1-A37B87F42A3D}" srcId="{759F0462-1FDA-4FA2-BD68-3EACF8322F58}" destId="{27EE7C88-297E-4578-8E17-07313A7F4604}" srcOrd="0" destOrd="0" parTransId="{39FCF48A-129E-4E03-A9DD-C99CBF37932E}" sibTransId="{9FE34337-9FB4-4C66-B9BF-1898C572D3C1}"/>
    <dgm:cxn modelId="{A46326DC-4B29-4010-B963-9D8EDCDBA5BC}" type="presOf" srcId="{7A0394B4-F14B-4811-A783-FD61551DDFE5}" destId="{9596BEF1-ABB1-4DEC-93C0-E07F1C68572E}" srcOrd="0" destOrd="1" presId="urn:microsoft.com/office/officeart/2005/8/layout/chevron2"/>
    <dgm:cxn modelId="{5A92CBF3-0B6B-418D-B0CD-A853F7CC41FE}" type="presOf" srcId="{5CEB8CE5-317B-4799-B35C-598DC2B319B5}" destId="{64F4BC8C-58C8-47C0-BD3D-609C6D39E6EE}" srcOrd="0" destOrd="1" presId="urn:microsoft.com/office/officeart/2005/8/layout/chevron2"/>
    <dgm:cxn modelId="{6E4BDAF8-4699-47CC-A02C-620376057942}" type="presOf" srcId="{759F0462-1FDA-4FA2-BD68-3EACF8322F58}" destId="{3D86F3E9-A9CD-44C5-9D90-48182F902704}" srcOrd="0" destOrd="0" presId="urn:microsoft.com/office/officeart/2005/8/layout/chevron2"/>
    <dgm:cxn modelId="{9B075E6D-FBA2-48FE-A4C1-8806B0582E0E}" type="presParOf" srcId="{3D86F3E9-A9CD-44C5-9D90-48182F902704}" destId="{A6505536-9E69-495E-BC5F-BC093287DCDC}" srcOrd="0" destOrd="0" presId="urn:microsoft.com/office/officeart/2005/8/layout/chevron2"/>
    <dgm:cxn modelId="{82467278-AE97-4CBE-894B-CF9364198087}" type="presParOf" srcId="{A6505536-9E69-495E-BC5F-BC093287DCDC}" destId="{12B0E212-05C2-4FFD-9379-F62E837EB2ED}" srcOrd="0" destOrd="0" presId="urn:microsoft.com/office/officeart/2005/8/layout/chevron2"/>
    <dgm:cxn modelId="{8C854E1D-0FCF-48DC-8F88-1EB747C47482}" type="presParOf" srcId="{A6505536-9E69-495E-BC5F-BC093287DCDC}" destId="{4DA24FF6-EAE1-4FBF-A823-C0C8527838C0}" srcOrd="1" destOrd="0" presId="urn:microsoft.com/office/officeart/2005/8/layout/chevron2"/>
    <dgm:cxn modelId="{C8F406CA-6F22-4A41-A1C6-AF98C8ABD760}" type="presParOf" srcId="{3D86F3E9-A9CD-44C5-9D90-48182F902704}" destId="{9135B540-72D2-44CA-B9F8-4CBA12D64681}" srcOrd="1" destOrd="0" presId="urn:microsoft.com/office/officeart/2005/8/layout/chevron2"/>
    <dgm:cxn modelId="{EC9D1DBF-A3DD-443D-8837-7C935D0182B5}" type="presParOf" srcId="{3D86F3E9-A9CD-44C5-9D90-48182F902704}" destId="{2955A148-ADFD-41C0-8618-96F44BAE8EF3}" srcOrd="2" destOrd="0" presId="urn:microsoft.com/office/officeart/2005/8/layout/chevron2"/>
    <dgm:cxn modelId="{F6C37515-75EE-4F1C-88D8-EBE13068B6AE}" type="presParOf" srcId="{2955A148-ADFD-41C0-8618-96F44BAE8EF3}" destId="{F03BB49E-DD7D-4924-A4E3-F4FAD7085BF6}" srcOrd="0" destOrd="0" presId="urn:microsoft.com/office/officeart/2005/8/layout/chevron2"/>
    <dgm:cxn modelId="{0FB508B7-C741-4DC7-B46C-A7824646D294}" type="presParOf" srcId="{2955A148-ADFD-41C0-8618-96F44BAE8EF3}" destId="{64F4BC8C-58C8-47C0-BD3D-609C6D39E6EE}" srcOrd="1" destOrd="0" presId="urn:microsoft.com/office/officeart/2005/8/layout/chevron2"/>
    <dgm:cxn modelId="{43C209FB-88AD-47B7-8C20-612FA166A588}" type="presParOf" srcId="{3D86F3E9-A9CD-44C5-9D90-48182F902704}" destId="{05FF8779-9A05-4314-BA1D-BA6CE4FCD436}" srcOrd="3" destOrd="0" presId="urn:microsoft.com/office/officeart/2005/8/layout/chevron2"/>
    <dgm:cxn modelId="{2D4CC1D3-E51F-4AA0-B1B8-8B06BAEDFE51}" type="presParOf" srcId="{3D86F3E9-A9CD-44C5-9D90-48182F902704}" destId="{50B9CF17-E422-4DDE-9F7F-DE988547CA1A}" srcOrd="4" destOrd="0" presId="urn:microsoft.com/office/officeart/2005/8/layout/chevron2"/>
    <dgm:cxn modelId="{A5632CE1-98E2-46FF-89BF-CB7925BA2410}" type="presParOf" srcId="{50B9CF17-E422-4DDE-9F7F-DE988547CA1A}" destId="{BF685DA9-FE09-416A-A039-007BD99DDB49}" srcOrd="0" destOrd="0" presId="urn:microsoft.com/office/officeart/2005/8/layout/chevron2"/>
    <dgm:cxn modelId="{87BF6038-AA49-43F6-852D-059B13E6B926}" type="presParOf" srcId="{50B9CF17-E422-4DDE-9F7F-DE988547CA1A}" destId="{9596BEF1-ABB1-4DEC-93C0-E07F1C6857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9F0462-1FDA-4FA2-BD68-3EACF8322F58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7EE7C88-297E-4578-8E17-07313A7F4604}">
      <dgm:prSet phldrT="[テキスト]" custT="1"/>
      <dgm:spPr/>
      <dgm:t>
        <a:bodyPr/>
        <a:lstStyle/>
        <a:p>
          <a:r>
            <a:rPr kumimoji="1" lang="ja-JP" altLang="en-US" sz="2800" b="1" dirty="0"/>
            <a:t>準備</a:t>
          </a:r>
          <a:endParaRPr kumimoji="1" lang="en-US" altLang="ja-JP" sz="2800" b="1" dirty="0"/>
        </a:p>
      </dgm:t>
    </dgm:pt>
    <dgm:pt modelId="{39FCF48A-129E-4E03-A9DD-C99CBF37932E}" type="parTrans" cxnId="{5BE436D5-935E-4CBA-ADF1-A37B87F42A3D}">
      <dgm:prSet/>
      <dgm:spPr/>
      <dgm:t>
        <a:bodyPr/>
        <a:lstStyle/>
        <a:p>
          <a:endParaRPr kumimoji="1" lang="ja-JP" altLang="en-US"/>
        </a:p>
      </dgm:t>
    </dgm:pt>
    <dgm:pt modelId="{9FE34337-9FB4-4C66-B9BF-1898C572D3C1}" type="sibTrans" cxnId="{5BE436D5-935E-4CBA-ADF1-A37B87F42A3D}">
      <dgm:prSet/>
      <dgm:spPr/>
      <dgm:t>
        <a:bodyPr/>
        <a:lstStyle/>
        <a:p>
          <a:endParaRPr kumimoji="1" lang="ja-JP" altLang="en-US"/>
        </a:p>
      </dgm:t>
    </dgm:pt>
    <dgm:pt modelId="{F16AB392-F76D-41CB-B9BF-24BEF2C1AFBF}">
      <dgm:prSet phldrT="[テキスト]" custT="1"/>
      <dgm:spPr/>
      <dgm:t>
        <a:bodyPr/>
        <a:lstStyle/>
        <a:p>
          <a:r>
            <a:rPr kumimoji="1" lang="ja-JP" altLang="en-US" sz="2800" dirty="0"/>
            <a:t>教員　地図の回収→印刷</a:t>
          </a:r>
        </a:p>
      </dgm:t>
    </dgm:pt>
    <dgm:pt modelId="{4C7E8581-F3B2-43AE-B2B1-EF51B4197A4A}" type="parTrans" cxnId="{15B5E6BA-8518-4FE6-A629-79F8829BDA7E}">
      <dgm:prSet/>
      <dgm:spPr/>
      <dgm:t>
        <a:bodyPr/>
        <a:lstStyle/>
        <a:p>
          <a:endParaRPr kumimoji="1" lang="ja-JP" altLang="en-US"/>
        </a:p>
      </dgm:t>
    </dgm:pt>
    <dgm:pt modelId="{328B16E9-AC9C-4F39-984B-12D7D10EC4EF}" type="sibTrans" cxnId="{15B5E6BA-8518-4FE6-A629-79F8829BDA7E}">
      <dgm:prSet/>
      <dgm:spPr/>
      <dgm:t>
        <a:bodyPr/>
        <a:lstStyle/>
        <a:p>
          <a:endParaRPr kumimoji="1" lang="ja-JP" altLang="en-US"/>
        </a:p>
      </dgm:t>
    </dgm:pt>
    <dgm:pt modelId="{A1E46E39-B6A7-481E-A4CE-EE34D2CAAA90}">
      <dgm:prSet phldrT="[テキスト]" custT="1"/>
      <dgm:spPr/>
      <dgm:t>
        <a:bodyPr/>
        <a:lstStyle/>
        <a:p>
          <a:r>
            <a:rPr kumimoji="1" lang="ja-JP" altLang="en-US" sz="2800" dirty="0"/>
            <a:t>生徒　発表の準備</a:t>
          </a:r>
        </a:p>
      </dgm:t>
    </dgm:pt>
    <dgm:pt modelId="{6AA0B173-89E0-4841-A1D6-366D90B2D4C7}" type="parTrans" cxnId="{6BE30208-030D-4BBA-A6BC-8D30AD5127C8}">
      <dgm:prSet/>
      <dgm:spPr/>
      <dgm:t>
        <a:bodyPr/>
        <a:lstStyle/>
        <a:p>
          <a:endParaRPr kumimoji="1" lang="ja-JP" altLang="en-US"/>
        </a:p>
      </dgm:t>
    </dgm:pt>
    <dgm:pt modelId="{5BEC9B79-AA65-4F42-A213-1EE5C49CC6EB}" type="sibTrans" cxnId="{6BE30208-030D-4BBA-A6BC-8D30AD5127C8}">
      <dgm:prSet/>
      <dgm:spPr/>
      <dgm:t>
        <a:bodyPr/>
        <a:lstStyle/>
        <a:p>
          <a:endParaRPr kumimoji="1" lang="ja-JP" altLang="en-US"/>
        </a:p>
      </dgm:t>
    </dgm:pt>
    <dgm:pt modelId="{19BE7812-43B6-468F-872D-76842F95A388}">
      <dgm:prSet phldrT="[テキスト]" custT="1"/>
      <dgm:spPr/>
      <dgm:t>
        <a:bodyPr/>
        <a:lstStyle/>
        <a:p>
          <a:r>
            <a:rPr kumimoji="1" lang="ja-JP" altLang="en-US" sz="2800" b="1" dirty="0"/>
            <a:t>発表</a:t>
          </a:r>
        </a:p>
      </dgm:t>
    </dgm:pt>
    <dgm:pt modelId="{4048E727-9953-422C-AF45-ED6962B38E92}" type="parTrans" cxnId="{2226A246-EF31-4C0B-B0FB-18F9C163D566}">
      <dgm:prSet/>
      <dgm:spPr/>
      <dgm:t>
        <a:bodyPr/>
        <a:lstStyle/>
        <a:p>
          <a:endParaRPr kumimoji="1" lang="ja-JP" altLang="en-US"/>
        </a:p>
      </dgm:t>
    </dgm:pt>
    <dgm:pt modelId="{11CED5D0-F6EB-4C30-810F-3CA700CCE5D3}" type="sibTrans" cxnId="{2226A246-EF31-4C0B-B0FB-18F9C163D566}">
      <dgm:prSet/>
      <dgm:spPr/>
      <dgm:t>
        <a:bodyPr/>
        <a:lstStyle/>
        <a:p>
          <a:endParaRPr kumimoji="1" lang="ja-JP" altLang="en-US"/>
        </a:p>
      </dgm:t>
    </dgm:pt>
    <dgm:pt modelId="{4F775EC2-6CCE-438B-9FF8-728931DD20F8}">
      <dgm:prSet phldrT="[テキスト]" custT="1"/>
      <dgm:spPr/>
      <dgm:t>
        <a:bodyPr/>
        <a:lstStyle/>
        <a:p>
          <a:r>
            <a:rPr kumimoji="1" lang="en-US" altLang="ja-JP" sz="2800" dirty="0"/>
            <a:t>3</a:t>
          </a:r>
          <a:r>
            <a:rPr kumimoji="1" lang="ja-JP" altLang="en-US" sz="2800" dirty="0"/>
            <a:t>分 </a:t>
          </a:r>
          <a:r>
            <a:rPr kumimoji="1" lang="en-US" altLang="ja-JP" sz="2800" dirty="0"/>
            <a:t>× </a:t>
          </a:r>
          <a:r>
            <a:rPr kumimoji="1" lang="ja-JP" altLang="en-US" sz="2800" dirty="0"/>
            <a:t>８グループ</a:t>
          </a:r>
        </a:p>
      </dgm:t>
    </dgm:pt>
    <dgm:pt modelId="{D0CA9E6F-B88C-416F-9A0E-377000B9D157}" type="parTrans" cxnId="{6BB3A60B-277A-417E-BE71-F0296F2AB515}">
      <dgm:prSet/>
      <dgm:spPr/>
      <dgm:t>
        <a:bodyPr/>
        <a:lstStyle/>
        <a:p>
          <a:endParaRPr kumimoji="1" lang="ja-JP" altLang="en-US"/>
        </a:p>
      </dgm:t>
    </dgm:pt>
    <dgm:pt modelId="{9EBC44FA-22D8-402F-9165-EFCF38F1AB74}" type="sibTrans" cxnId="{6BB3A60B-277A-417E-BE71-F0296F2AB515}">
      <dgm:prSet/>
      <dgm:spPr/>
      <dgm:t>
        <a:bodyPr/>
        <a:lstStyle/>
        <a:p>
          <a:endParaRPr kumimoji="1" lang="ja-JP" altLang="en-US"/>
        </a:p>
      </dgm:t>
    </dgm:pt>
    <dgm:pt modelId="{1314B590-29A6-4002-8F3F-ECC02D91C868}">
      <dgm:prSet phldrT="[テキスト]" custT="1"/>
      <dgm:spPr/>
      <dgm:t>
        <a:bodyPr/>
        <a:lstStyle/>
        <a:p>
          <a:r>
            <a:rPr kumimoji="1" lang="ja-JP" altLang="en-US" sz="2800" b="1" dirty="0"/>
            <a:t>まとめ</a:t>
          </a:r>
        </a:p>
      </dgm:t>
    </dgm:pt>
    <dgm:pt modelId="{C677865D-76A4-4CEB-858C-7AEEF6B8092E}" type="parTrans" cxnId="{E370DC93-1A30-4E50-8A47-6C809A4EA190}">
      <dgm:prSet/>
      <dgm:spPr/>
      <dgm:t>
        <a:bodyPr/>
        <a:lstStyle/>
        <a:p>
          <a:endParaRPr kumimoji="1" lang="ja-JP" altLang="en-US"/>
        </a:p>
      </dgm:t>
    </dgm:pt>
    <dgm:pt modelId="{CDD86EC6-9ADD-4B13-8578-C34B42E583FE}" type="sibTrans" cxnId="{E370DC93-1A30-4E50-8A47-6C809A4EA190}">
      <dgm:prSet/>
      <dgm:spPr/>
      <dgm:t>
        <a:bodyPr/>
        <a:lstStyle/>
        <a:p>
          <a:endParaRPr kumimoji="1" lang="ja-JP" altLang="en-US"/>
        </a:p>
      </dgm:t>
    </dgm:pt>
    <dgm:pt modelId="{E13B0EA3-D03C-493C-B73A-DD30A6C5B0CC}">
      <dgm:prSet phldrT="[テキスト]" custT="1"/>
      <dgm:spPr/>
      <dgm:t>
        <a:bodyPr/>
        <a:lstStyle/>
        <a:p>
          <a:r>
            <a:rPr kumimoji="1" lang="ja-JP" altLang="en-US" sz="2800" dirty="0"/>
            <a:t>振り返りのコメント</a:t>
          </a:r>
        </a:p>
      </dgm:t>
    </dgm:pt>
    <dgm:pt modelId="{5FDB5D23-B7E0-4F8B-B72E-AAA9510D72C9}" type="parTrans" cxnId="{12804453-E21D-4F5C-8C4C-625D93F85856}">
      <dgm:prSet/>
      <dgm:spPr/>
      <dgm:t>
        <a:bodyPr/>
        <a:lstStyle/>
        <a:p>
          <a:endParaRPr kumimoji="1" lang="ja-JP" altLang="en-US"/>
        </a:p>
      </dgm:t>
    </dgm:pt>
    <dgm:pt modelId="{7C05428A-7E9A-44E2-9CEB-C6BDFB39E125}" type="sibTrans" cxnId="{12804453-E21D-4F5C-8C4C-625D93F85856}">
      <dgm:prSet/>
      <dgm:spPr/>
      <dgm:t>
        <a:bodyPr/>
        <a:lstStyle/>
        <a:p>
          <a:endParaRPr kumimoji="1" lang="ja-JP" altLang="en-US"/>
        </a:p>
      </dgm:t>
    </dgm:pt>
    <dgm:pt modelId="{5A992A7A-0392-4199-9B30-FFEB9B2807E4}">
      <dgm:prSet phldrT="[テキスト]" custT="1"/>
      <dgm:spPr/>
      <dgm:t>
        <a:bodyPr/>
        <a:lstStyle/>
        <a:p>
          <a:r>
            <a:rPr kumimoji="1" lang="ja-JP" altLang="en-US" sz="2800" dirty="0"/>
            <a:t>「振り返りシート」の記入</a:t>
          </a:r>
        </a:p>
      </dgm:t>
    </dgm:pt>
    <dgm:pt modelId="{C70B21D7-B386-4916-8BD6-A9D1CEA5D4A4}" type="parTrans" cxnId="{BE493B20-4B08-4997-A2AD-6758AA301B0C}">
      <dgm:prSet/>
      <dgm:spPr/>
      <dgm:t>
        <a:bodyPr/>
        <a:lstStyle/>
        <a:p>
          <a:endParaRPr kumimoji="1" lang="ja-JP" altLang="en-US"/>
        </a:p>
      </dgm:t>
    </dgm:pt>
    <dgm:pt modelId="{23DC92C4-3DEB-4510-9DD1-80DEC3DF61DA}" type="sibTrans" cxnId="{BE493B20-4B08-4997-A2AD-6758AA301B0C}">
      <dgm:prSet/>
      <dgm:spPr/>
      <dgm:t>
        <a:bodyPr/>
        <a:lstStyle/>
        <a:p>
          <a:endParaRPr kumimoji="1" lang="ja-JP" altLang="en-US"/>
        </a:p>
      </dgm:t>
    </dgm:pt>
    <dgm:pt modelId="{3D86F3E9-A9CD-44C5-9D90-48182F902704}" type="pres">
      <dgm:prSet presAssocID="{759F0462-1FDA-4FA2-BD68-3EACF8322F58}" presName="linearFlow" presStyleCnt="0">
        <dgm:presLayoutVars>
          <dgm:dir/>
          <dgm:animLvl val="lvl"/>
          <dgm:resizeHandles val="exact"/>
        </dgm:presLayoutVars>
      </dgm:prSet>
      <dgm:spPr/>
    </dgm:pt>
    <dgm:pt modelId="{A6505536-9E69-495E-BC5F-BC093287DCDC}" type="pres">
      <dgm:prSet presAssocID="{27EE7C88-297E-4578-8E17-07313A7F4604}" presName="composite" presStyleCnt="0"/>
      <dgm:spPr/>
    </dgm:pt>
    <dgm:pt modelId="{12B0E212-05C2-4FFD-9379-F62E837EB2ED}" type="pres">
      <dgm:prSet presAssocID="{27EE7C88-297E-4578-8E17-07313A7F460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DA24FF6-EAE1-4FBF-A823-C0C8527838C0}" type="pres">
      <dgm:prSet presAssocID="{27EE7C88-297E-4578-8E17-07313A7F4604}" presName="descendantText" presStyleLbl="alignAcc1" presStyleIdx="0" presStyleCnt="3">
        <dgm:presLayoutVars>
          <dgm:bulletEnabled val="1"/>
        </dgm:presLayoutVars>
      </dgm:prSet>
      <dgm:spPr/>
    </dgm:pt>
    <dgm:pt modelId="{9135B540-72D2-44CA-B9F8-4CBA12D64681}" type="pres">
      <dgm:prSet presAssocID="{9FE34337-9FB4-4C66-B9BF-1898C572D3C1}" presName="sp" presStyleCnt="0"/>
      <dgm:spPr/>
    </dgm:pt>
    <dgm:pt modelId="{2955A148-ADFD-41C0-8618-96F44BAE8EF3}" type="pres">
      <dgm:prSet presAssocID="{19BE7812-43B6-468F-872D-76842F95A388}" presName="composite" presStyleCnt="0"/>
      <dgm:spPr/>
    </dgm:pt>
    <dgm:pt modelId="{F03BB49E-DD7D-4924-A4E3-F4FAD7085BF6}" type="pres">
      <dgm:prSet presAssocID="{19BE7812-43B6-468F-872D-76842F95A38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4F4BC8C-58C8-47C0-BD3D-609C6D39E6EE}" type="pres">
      <dgm:prSet presAssocID="{19BE7812-43B6-468F-872D-76842F95A388}" presName="descendantText" presStyleLbl="alignAcc1" presStyleIdx="1" presStyleCnt="3">
        <dgm:presLayoutVars>
          <dgm:bulletEnabled val="1"/>
        </dgm:presLayoutVars>
      </dgm:prSet>
      <dgm:spPr/>
    </dgm:pt>
    <dgm:pt modelId="{05FF8779-9A05-4314-BA1D-BA6CE4FCD436}" type="pres">
      <dgm:prSet presAssocID="{11CED5D0-F6EB-4C30-810F-3CA700CCE5D3}" presName="sp" presStyleCnt="0"/>
      <dgm:spPr/>
    </dgm:pt>
    <dgm:pt modelId="{50B9CF17-E422-4DDE-9F7F-DE988547CA1A}" type="pres">
      <dgm:prSet presAssocID="{1314B590-29A6-4002-8F3F-ECC02D91C868}" presName="composite" presStyleCnt="0"/>
      <dgm:spPr/>
    </dgm:pt>
    <dgm:pt modelId="{BF685DA9-FE09-416A-A039-007BD99DDB49}" type="pres">
      <dgm:prSet presAssocID="{1314B590-29A6-4002-8F3F-ECC02D91C86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596BEF1-ABB1-4DEC-93C0-E07F1C68572E}" type="pres">
      <dgm:prSet presAssocID="{1314B590-29A6-4002-8F3F-ECC02D91C86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BE30208-030D-4BBA-A6BC-8D30AD5127C8}" srcId="{27EE7C88-297E-4578-8E17-07313A7F4604}" destId="{A1E46E39-B6A7-481E-A4CE-EE34D2CAAA90}" srcOrd="1" destOrd="0" parTransId="{6AA0B173-89E0-4841-A1D6-366D90B2D4C7}" sibTransId="{5BEC9B79-AA65-4F42-A213-1EE5C49CC6EB}"/>
    <dgm:cxn modelId="{6BB3A60B-277A-417E-BE71-F0296F2AB515}" srcId="{19BE7812-43B6-468F-872D-76842F95A388}" destId="{4F775EC2-6CCE-438B-9FF8-728931DD20F8}" srcOrd="0" destOrd="0" parTransId="{D0CA9E6F-B88C-416F-9A0E-377000B9D157}" sibTransId="{9EBC44FA-22D8-402F-9165-EFCF38F1AB74}"/>
    <dgm:cxn modelId="{7385990E-4547-4658-A03E-27E40F8022A2}" type="presOf" srcId="{19BE7812-43B6-468F-872D-76842F95A388}" destId="{F03BB49E-DD7D-4924-A4E3-F4FAD7085BF6}" srcOrd="0" destOrd="0" presId="urn:microsoft.com/office/officeart/2005/8/layout/chevron2"/>
    <dgm:cxn modelId="{7F315C1D-23F7-40B1-A618-A15C9C6971E5}" type="presOf" srcId="{E13B0EA3-D03C-493C-B73A-DD30A6C5B0CC}" destId="{9596BEF1-ABB1-4DEC-93C0-E07F1C68572E}" srcOrd="0" destOrd="0" presId="urn:microsoft.com/office/officeart/2005/8/layout/chevron2"/>
    <dgm:cxn modelId="{BE493B20-4B08-4997-A2AD-6758AA301B0C}" srcId="{1314B590-29A6-4002-8F3F-ECC02D91C868}" destId="{5A992A7A-0392-4199-9B30-FFEB9B2807E4}" srcOrd="1" destOrd="0" parTransId="{C70B21D7-B386-4916-8BD6-A9D1CEA5D4A4}" sibTransId="{23DC92C4-3DEB-4510-9DD1-80DEC3DF61DA}"/>
    <dgm:cxn modelId="{46B9F234-6986-4629-BC5C-8190FC23D10F}" type="presOf" srcId="{F16AB392-F76D-41CB-B9BF-24BEF2C1AFBF}" destId="{4DA24FF6-EAE1-4FBF-A823-C0C8527838C0}" srcOrd="0" destOrd="0" presId="urn:microsoft.com/office/officeart/2005/8/layout/chevron2"/>
    <dgm:cxn modelId="{A82AFB5F-33D1-48C5-8974-091963BCEE46}" type="presOf" srcId="{5A992A7A-0392-4199-9B30-FFEB9B2807E4}" destId="{9596BEF1-ABB1-4DEC-93C0-E07F1C68572E}" srcOrd="0" destOrd="1" presId="urn:microsoft.com/office/officeart/2005/8/layout/chevron2"/>
    <dgm:cxn modelId="{2226A246-EF31-4C0B-B0FB-18F9C163D566}" srcId="{759F0462-1FDA-4FA2-BD68-3EACF8322F58}" destId="{19BE7812-43B6-468F-872D-76842F95A388}" srcOrd="1" destOrd="0" parTransId="{4048E727-9953-422C-AF45-ED6962B38E92}" sibTransId="{11CED5D0-F6EB-4C30-810F-3CA700CCE5D3}"/>
    <dgm:cxn modelId="{A9AE744A-CC90-4D1E-99D3-CC3EEF589E70}" type="presOf" srcId="{A1E46E39-B6A7-481E-A4CE-EE34D2CAAA90}" destId="{4DA24FF6-EAE1-4FBF-A823-C0C8527838C0}" srcOrd="0" destOrd="1" presId="urn:microsoft.com/office/officeart/2005/8/layout/chevron2"/>
    <dgm:cxn modelId="{8D11424B-68DE-424E-81B8-56922742CC9B}" type="presOf" srcId="{27EE7C88-297E-4578-8E17-07313A7F4604}" destId="{12B0E212-05C2-4FFD-9379-F62E837EB2ED}" srcOrd="0" destOrd="0" presId="urn:microsoft.com/office/officeart/2005/8/layout/chevron2"/>
    <dgm:cxn modelId="{12804453-E21D-4F5C-8C4C-625D93F85856}" srcId="{1314B590-29A6-4002-8F3F-ECC02D91C868}" destId="{E13B0EA3-D03C-493C-B73A-DD30A6C5B0CC}" srcOrd="0" destOrd="0" parTransId="{5FDB5D23-B7E0-4F8B-B72E-AAA9510D72C9}" sibTransId="{7C05428A-7E9A-44E2-9CEB-C6BDFB39E125}"/>
    <dgm:cxn modelId="{E370DC93-1A30-4E50-8A47-6C809A4EA190}" srcId="{759F0462-1FDA-4FA2-BD68-3EACF8322F58}" destId="{1314B590-29A6-4002-8F3F-ECC02D91C868}" srcOrd="2" destOrd="0" parTransId="{C677865D-76A4-4CEB-858C-7AEEF6B8092E}" sibTransId="{CDD86EC6-9ADD-4B13-8578-C34B42E583FE}"/>
    <dgm:cxn modelId="{58500D95-EE1C-45DE-BE52-E072899F40D4}" type="presOf" srcId="{4F775EC2-6CCE-438B-9FF8-728931DD20F8}" destId="{64F4BC8C-58C8-47C0-BD3D-609C6D39E6EE}" srcOrd="0" destOrd="0" presId="urn:microsoft.com/office/officeart/2005/8/layout/chevron2"/>
    <dgm:cxn modelId="{DDE860B6-F9CC-485E-B040-AE044AB9CAC9}" type="presOf" srcId="{1314B590-29A6-4002-8F3F-ECC02D91C868}" destId="{BF685DA9-FE09-416A-A039-007BD99DDB49}" srcOrd="0" destOrd="0" presId="urn:microsoft.com/office/officeart/2005/8/layout/chevron2"/>
    <dgm:cxn modelId="{15B5E6BA-8518-4FE6-A629-79F8829BDA7E}" srcId="{27EE7C88-297E-4578-8E17-07313A7F4604}" destId="{F16AB392-F76D-41CB-B9BF-24BEF2C1AFBF}" srcOrd="0" destOrd="0" parTransId="{4C7E8581-F3B2-43AE-B2B1-EF51B4197A4A}" sibTransId="{328B16E9-AC9C-4F39-984B-12D7D10EC4EF}"/>
    <dgm:cxn modelId="{5BE436D5-935E-4CBA-ADF1-A37B87F42A3D}" srcId="{759F0462-1FDA-4FA2-BD68-3EACF8322F58}" destId="{27EE7C88-297E-4578-8E17-07313A7F4604}" srcOrd="0" destOrd="0" parTransId="{39FCF48A-129E-4E03-A9DD-C99CBF37932E}" sibTransId="{9FE34337-9FB4-4C66-B9BF-1898C572D3C1}"/>
    <dgm:cxn modelId="{0B27EDFF-DB23-483E-9C67-75965AFB25AE}" type="presOf" srcId="{759F0462-1FDA-4FA2-BD68-3EACF8322F58}" destId="{3D86F3E9-A9CD-44C5-9D90-48182F902704}" srcOrd="0" destOrd="0" presId="urn:microsoft.com/office/officeart/2005/8/layout/chevron2"/>
    <dgm:cxn modelId="{5165C2BC-0A31-45E6-A669-6C54DFC18ABB}" type="presParOf" srcId="{3D86F3E9-A9CD-44C5-9D90-48182F902704}" destId="{A6505536-9E69-495E-BC5F-BC093287DCDC}" srcOrd="0" destOrd="0" presId="urn:microsoft.com/office/officeart/2005/8/layout/chevron2"/>
    <dgm:cxn modelId="{EC2D0C47-A69C-448C-9AAF-366D7D84BEA6}" type="presParOf" srcId="{A6505536-9E69-495E-BC5F-BC093287DCDC}" destId="{12B0E212-05C2-4FFD-9379-F62E837EB2ED}" srcOrd="0" destOrd="0" presId="urn:microsoft.com/office/officeart/2005/8/layout/chevron2"/>
    <dgm:cxn modelId="{934BDC31-A292-4A7F-84DD-A0E262754ABD}" type="presParOf" srcId="{A6505536-9E69-495E-BC5F-BC093287DCDC}" destId="{4DA24FF6-EAE1-4FBF-A823-C0C8527838C0}" srcOrd="1" destOrd="0" presId="urn:microsoft.com/office/officeart/2005/8/layout/chevron2"/>
    <dgm:cxn modelId="{242A4C3C-57FF-466C-9D98-46CF0A28FC37}" type="presParOf" srcId="{3D86F3E9-A9CD-44C5-9D90-48182F902704}" destId="{9135B540-72D2-44CA-B9F8-4CBA12D64681}" srcOrd="1" destOrd="0" presId="urn:microsoft.com/office/officeart/2005/8/layout/chevron2"/>
    <dgm:cxn modelId="{044F36C5-D38F-45B8-9F4C-8EC8F6D57E8A}" type="presParOf" srcId="{3D86F3E9-A9CD-44C5-9D90-48182F902704}" destId="{2955A148-ADFD-41C0-8618-96F44BAE8EF3}" srcOrd="2" destOrd="0" presId="urn:microsoft.com/office/officeart/2005/8/layout/chevron2"/>
    <dgm:cxn modelId="{AEEA57B1-030D-48A9-A857-50AF0068FEA4}" type="presParOf" srcId="{2955A148-ADFD-41C0-8618-96F44BAE8EF3}" destId="{F03BB49E-DD7D-4924-A4E3-F4FAD7085BF6}" srcOrd="0" destOrd="0" presId="urn:microsoft.com/office/officeart/2005/8/layout/chevron2"/>
    <dgm:cxn modelId="{276D1514-59F5-422A-AF25-43D4C921656A}" type="presParOf" srcId="{2955A148-ADFD-41C0-8618-96F44BAE8EF3}" destId="{64F4BC8C-58C8-47C0-BD3D-609C6D39E6EE}" srcOrd="1" destOrd="0" presId="urn:microsoft.com/office/officeart/2005/8/layout/chevron2"/>
    <dgm:cxn modelId="{B78A9BE7-8763-4D63-89A2-A27FB5A0800F}" type="presParOf" srcId="{3D86F3E9-A9CD-44C5-9D90-48182F902704}" destId="{05FF8779-9A05-4314-BA1D-BA6CE4FCD436}" srcOrd="3" destOrd="0" presId="urn:microsoft.com/office/officeart/2005/8/layout/chevron2"/>
    <dgm:cxn modelId="{D907C032-BDAE-412A-992C-8EF3BF4996DB}" type="presParOf" srcId="{3D86F3E9-A9CD-44C5-9D90-48182F902704}" destId="{50B9CF17-E422-4DDE-9F7F-DE988547CA1A}" srcOrd="4" destOrd="0" presId="urn:microsoft.com/office/officeart/2005/8/layout/chevron2"/>
    <dgm:cxn modelId="{78860D45-13F1-452B-902D-4F42B78C69A2}" type="presParOf" srcId="{50B9CF17-E422-4DDE-9F7F-DE988547CA1A}" destId="{BF685DA9-FE09-416A-A039-007BD99DDB49}" srcOrd="0" destOrd="0" presId="urn:microsoft.com/office/officeart/2005/8/layout/chevron2"/>
    <dgm:cxn modelId="{845C8818-6318-43B0-98E6-4B94A103D3AB}" type="presParOf" srcId="{50B9CF17-E422-4DDE-9F7F-DE988547CA1A}" destId="{9596BEF1-ABB1-4DEC-93C0-E07F1C6857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7237F5-D609-4570-880B-21298AD72C9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D38CB23-48D0-472F-9C88-E1A86DE64BFB}">
      <dgm:prSet phldrT="[テキスト]"/>
      <dgm:spPr/>
      <dgm:t>
        <a:bodyPr/>
        <a:lstStyle/>
        <a:p>
          <a:r>
            <a:rPr kumimoji="1" lang="ja-JP" altLang="en-US" b="0" dirty="0"/>
            <a:t>「学習地図」の作成は、知識の関連付けによる「深い学び」を目指すものである。</a:t>
          </a:r>
          <a:endParaRPr kumimoji="1" lang="en-US" altLang="ja-JP" b="0" dirty="0"/>
        </a:p>
      </dgm:t>
    </dgm:pt>
    <dgm:pt modelId="{DEAD4214-5640-4901-B053-8A4473DBE736}" type="parTrans" cxnId="{72C7B391-2321-4085-9B71-F7165A8C9239}">
      <dgm:prSet/>
      <dgm:spPr/>
      <dgm:t>
        <a:bodyPr/>
        <a:lstStyle/>
        <a:p>
          <a:endParaRPr kumimoji="1" lang="ja-JP" altLang="en-US" b="1"/>
        </a:p>
      </dgm:t>
    </dgm:pt>
    <dgm:pt modelId="{D1B9EB8D-4C36-4F17-A2A3-2163E8C5D351}" type="sibTrans" cxnId="{72C7B391-2321-4085-9B71-F7165A8C9239}">
      <dgm:prSet/>
      <dgm:spPr/>
      <dgm:t>
        <a:bodyPr/>
        <a:lstStyle/>
        <a:p>
          <a:endParaRPr kumimoji="1" lang="ja-JP" altLang="en-US" b="1"/>
        </a:p>
      </dgm:t>
    </dgm:pt>
    <dgm:pt modelId="{8D097929-C195-4E25-BDC7-E2FD1BC4CA5C}">
      <dgm:prSet phldrT="[テキスト]"/>
      <dgm:spPr/>
      <dgm:t>
        <a:bodyPr/>
        <a:lstStyle/>
        <a:p>
          <a:r>
            <a:rPr kumimoji="1" lang="ja-JP" altLang="en-US" b="0" dirty="0"/>
            <a:t>「学習地図」は、学習のまとめができるだけでなく、様々なコンピテンシー獲得につながる。</a:t>
          </a:r>
        </a:p>
      </dgm:t>
    </dgm:pt>
    <dgm:pt modelId="{85AE0F64-CF47-4216-81C4-DBED6CF5E67A}" type="parTrans" cxnId="{94963E7A-184A-4631-8F05-26367C236015}">
      <dgm:prSet/>
      <dgm:spPr/>
      <dgm:t>
        <a:bodyPr/>
        <a:lstStyle/>
        <a:p>
          <a:endParaRPr kumimoji="1" lang="ja-JP" altLang="en-US" b="1"/>
        </a:p>
      </dgm:t>
    </dgm:pt>
    <dgm:pt modelId="{DBE83212-91E3-451C-9548-F694133C0F91}" type="sibTrans" cxnId="{94963E7A-184A-4631-8F05-26367C236015}">
      <dgm:prSet/>
      <dgm:spPr/>
      <dgm:t>
        <a:bodyPr/>
        <a:lstStyle/>
        <a:p>
          <a:endParaRPr kumimoji="1" lang="ja-JP" altLang="en-US" b="1"/>
        </a:p>
      </dgm:t>
    </dgm:pt>
    <dgm:pt modelId="{2DB6F54F-9606-4DB6-BCFC-7503705457ED}" type="pres">
      <dgm:prSet presAssocID="{DE7237F5-D609-4570-880B-21298AD72C93}" presName="linear" presStyleCnt="0">
        <dgm:presLayoutVars>
          <dgm:animLvl val="lvl"/>
          <dgm:resizeHandles val="exact"/>
        </dgm:presLayoutVars>
      </dgm:prSet>
      <dgm:spPr/>
    </dgm:pt>
    <dgm:pt modelId="{2957E1A2-DA7F-45D4-B596-9D92B6881E14}" type="pres">
      <dgm:prSet presAssocID="{5D38CB23-48D0-472F-9C88-E1A86DE64BFB}" presName="parentText" presStyleLbl="node1" presStyleIdx="0" presStyleCnt="2" custLinFactY="-26605" custLinFactNeighborX="870" custLinFactNeighborY="-100000">
        <dgm:presLayoutVars>
          <dgm:chMax val="0"/>
          <dgm:bulletEnabled val="1"/>
        </dgm:presLayoutVars>
      </dgm:prSet>
      <dgm:spPr/>
    </dgm:pt>
    <dgm:pt modelId="{BC0ADD85-9A35-4A2B-85DC-751EDE288510}" type="pres">
      <dgm:prSet presAssocID="{D1B9EB8D-4C36-4F17-A2A3-2163E8C5D351}" presName="spacer" presStyleCnt="0"/>
      <dgm:spPr/>
    </dgm:pt>
    <dgm:pt modelId="{7248B870-D601-4A62-975C-21075AFFC926}" type="pres">
      <dgm:prSet presAssocID="{8D097929-C195-4E25-BDC7-E2FD1BC4CA5C}" presName="parentText" presStyleLbl="node1" presStyleIdx="1" presStyleCnt="2" custLinFactNeighborY="79325">
        <dgm:presLayoutVars>
          <dgm:chMax val="0"/>
          <dgm:bulletEnabled val="1"/>
        </dgm:presLayoutVars>
      </dgm:prSet>
      <dgm:spPr/>
    </dgm:pt>
  </dgm:ptLst>
  <dgm:cxnLst>
    <dgm:cxn modelId="{94963E7A-184A-4631-8F05-26367C236015}" srcId="{DE7237F5-D609-4570-880B-21298AD72C93}" destId="{8D097929-C195-4E25-BDC7-E2FD1BC4CA5C}" srcOrd="1" destOrd="0" parTransId="{85AE0F64-CF47-4216-81C4-DBED6CF5E67A}" sibTransId="{DBE83212-91E3-451C-9548-F694133C0F91}"/>
    <dgm:cxn modelId="{682AE284-7396-4433-B910-368842FE0378}" type="presOf" srcId="{5D38CB23-48D0-472F-9C88-E1A86DE64BFB}" destId="{2957E1A2-DA7F-45D4-B596-9D92B6881E14}" srcOrd="0" destOrd="0" presId="urn:microsoft.com/office/officeart/2005/8/layout/vList2"/>
    <dgm:cxn modelId="{F48C568C-3373-497F-BD6F-6374CF03B751}" type="presOf" srcId="{DE7237F5-D609-4570-880B-21298AD72C93}" destId="{2DB6F54F-9606-4DB6-BCFC-7503705457ED}" srcOrd="0" destOrd="0" presId="urn:microsoft.com/office/officeart/2005/8/layout/vList2"/>
    <dgm:cxn modelId="{72C7B391-2321-4085-9B71-F7165A8C9239}" srcId="{DE7237F5-D609-4570-880B-21298AD72C93}" destId="{5D38CB23-48D0-472F-9C88-E1A86DE64BFB}" srcOrd="0" destOrd="0" parTransId="{DEAD4214-5640-4901-B053-8A4473DBE736}" sibTransId="{D1B9EB8D-4C36-4F17-A2A3-2163E8C5D351}"/>
    <dgm:cxn modelId="{6D2C9BCE-0911-4094-92B2-217A666C2137}" type="presOf" srcId="{8D097929-C195-4E25-BDC7-E2FD1BC4CA5C}" destId="{7248B870-D601-4A62-975C-21075AFFC926}" srcOrd="0" destOrd="0" presId="urn:microsoft.com/office/officeart/2005/8/layout/vList2"/>
    <dgm:cxn modelId="{1B69C5B2-76B7-4196-9F52-EC86C0A43B94}" type="presParOf" srcId="{2DB6F54F-9606-4DB6-BCFC-7503705457ED}" destId="{2957E1A2-DA7F-45D4-B596-9D92B6881E14}" srcOrd="0" destOrd="0" presId="urn:microsoft.com/office/officeart/2005/8/layout/vList2"/>
    <dgm:cxn modelId="{D6732619-CD62-4924-A397-7610CC30ADAD}" type="presParOf" srcId="{2DB6F54F-9606-4DB6-BCFC-7503705457ED}" destId="{BC0ADD85-9A35-4A2B-85DC-751EDE288510}" srcOrd="1" destOrd="0" presId="urn:microsoft.com/office/officeart/2005/8/layout/vList2"/>
    <dgm:cxn modelId="{F37D95B2-A289-44BA-874B-3FA0B2A4B60F}" type="presParOf" srcId="{2DB6F54F-9606-4DB6-BCFC-7503705457ED}" destId="{7248B870-D601-4A62-975C-21075AFFC92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0E212-05C2-4FFD-9379-F62E837EB2ED}">
      <dsp:nvSpPr>
        <dsp:cNvPr id="0" name=""/>
        <dsp:cNvSpPr/>
      </dsp:nvSpPr>
      <dsp:spPr>
        <a:xfrm rot="5400000">
          <a:off x="-285014" y="290181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/>
            <a:t>説明</a:t>
          </a:r>
          <a:endParaRPr kumimoji="1" lang="en-US" altLang="ja-JP" sz="2800" b="1" kern="1200" dirty="0"/>
        </a:p>
      </dsp:txBody>
      <dsp:txXfrm rot="-5400000">
        <a:off x="1" y="670201"/>
        <a:ext cx="1330067" cy="570029"/>
      </dsp:txXfrm>
    </dsp:sp>
    <dsp:sp modelId="{4DA24FF6-EAE1-4FBF-A823-C0C8527838C0}">
      <dsp:nvSpPr>
        <dsp:cNvPr id="0" name=""/>
        <dsp:cNvSpPr/>
      </dsp:nvSpPr>
      <dsp:spPr>
        <a:xfrm rot="5400000">
          <a:off x="4439665" y="-3104431"/>
          <a:ext cx="1235711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800" kern="1200" dirty="0"/>
            <a:t>説明後、グループ分けも行う。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800" kern="1200" dirty="0"/>
            <a:t>「決め方」から決めさせる。</a:t>
          </a:r>
        </a:p>
      </dsp:txBody>
      <dsp:txXfrm rot="-5400000">
        <a:off x="1330067" y="65489"/>
        <a:ext cx="7394586" cy="1115067"/>
      </dsp:txXfrm>
    </dsp:sp>
    <dsp:sp modelId="{F03BB49E-DD7D-4924-A4E3-F4FAD7085BF6}">
      <dsp:nvSpPr>
        <dsp:cNvPr id="0" name=""/>
        <dsp:cNvSpPr/>
      </dsp:nvSpPr>
      <dsp:spPr>
        <a:xfrm rot="5400000">
          <a:off x="-285014" y="1999262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/>
            <a:t>準備</a:t>
          </a:r>
        </a:p>
      </dsp:txBody>
      <dsp:txXfrm rot="-5400000">
        <a:off x="1" y="2379282"/>
        <a:ext cx="1330067" cy="570029"/>
      </dsp:txXfrm>
    </dsp:sp>
    <dsp:sp modelId="{64F4BC8C-58C8-47C0-BD3D-609C6D39E6EE}">
      <dsp:nvSpPr>
        <dsp:cNvPr id="0" name=""/>
        <dsp:cNvSpPr/>
      </dsp:nvSpPr>
      <dsp:spPr>
        <a:xfrm rot="5400000">
          <a:off x="4439990" y="-1395675"/>
          <a:ext cx="1235062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800" kern="1200" dirty="0"/>
            <a:t>時間の使い方は各グループに委ねる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2800" kern="1200" dirty="0"/>
            <a:t>ポストイット・ホワイトボードなどは準備</a:t>
          </a:r>
          <a:endParaRPr kumimoji="1" lang="ja-JP" altLang="en-US" sz="2800" kern="1200" dirty="0"/>
        </a:p>
      </dsp:txBody>
      <dsp:txXfrm rot="-5400000">
        <a:off x="1330068" y="1774538"/>
        <a:ext cx="7394617" cy="1114480"/>
      </dsp:txXfrm>
    </dsp:sp>
    <dsp:sp modelId="{BF685DA9-FE09-416A-A039-007BD99DDB49}">
      <dsp:nvSpPr>
        <dsp:cNvPr id="0" name=""/>
        <dsp:cNvSpPr/>
      </dsp:nvSpPr>
      <dsp:spPr>
        <a:xfrm rot="5400000">
          <a:off x="-285014" y="3708343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/>
            <a:t>発表</a:t>
          </a:r>
        </a:p>
      </dsp:txBody>
      <dsp:txXfrm rot="-5400000">
        <a:off x="1" y="4088363"/>
        <a:ext cx="1330067" cy="570029"/>
      </dsp:txXfrm>
    </dsp:sp>
    <dsp:sp modelId="{9596BEF1-ABB1-4DEC-93C0-E07F1C68572E}">
      <dsp:nvSpPr>
        <dsp:cNvPr id="0" name=""/>
        <dsp:cNvSpPr/>
      </dsp:nvSpPr>
      <dsp:spPr>
        <a:xfrm rot="5400000">
          <a:off x="4439990" y="313405"/>
          <a:ext cx="1235062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800" kern="1200" dirty="0"/>
            <a:t>成果物を回収・印刷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800" kern="1200" dirty="0"/>
            <a:t>3</a:t>
          </a:r>
          <a:r>
            <a:rPr kumimoji="1" lang="ja-JP" altLang="en-US" sz="2800" kern="1200" dirty="0"/>
            <a:t>分間でのプレゼンテーション</a:t>
          </a:r>
        </a:p>
      </dsp:txBody>
      <dsp:txXfrm rot="-5400000">
        <a:off x="1330068" y="3483619"/>
        <a:ext cx="7394617" cy="1114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0E212-05C2-4FFD-9379-F62E837EB2ED}">
      <dsp:nvSpPr>
        <dsp:cNvPr id="0" name=""/>
        <dsp:cNvSpPr/>
      </dsp:nvSpPr>
      <dsp:spPr>
        <a:xfrm rot="5400000">
          <a:off x="-285014" y="290181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/>
            <a:t>準備</a:t>
          </a:r>
          <a:endParaRPr kumimoji="1" lang="en-US" altLang="ja-JP" sz="2800" b="1" kern="1200" dirty="0"/>
        </a:p>
      </dsp:txBody>
      <dsp:txXfrm rot="-5400000">
        <a:off x="1" y="670201"/>
        <a:ext cx="1330067" cy="570029"/>
      </dsp:txXfrm>
    </dsp:sp>
    <dsp:sp modelId="{4DA24FF6-EAE1-4FBF-A823-C0C8527838C0}">
      <dsp:nvSpPr>
        <dsp:cNvPr id="0" name=""/>
        <dsp:cNvSpPr/>
      </dsp:nvSpPr>
      <dsp:spPr>
        <a:xfrm rot="5400000">
          <a:off x="4439665" y="-3104431"/>
          <a:ext cx="1235711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800" kern="1200" dirty="0"/>
            <a:t>教員　地図の回収→印刷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800" kern="1200" dirty="0"/>
            <a:t>生徒　発表の準備</a:t>
          </a:r>
        </a:p>
      </dsp:txBody>
      <dsp:txXfrm rot="-5400000">
        <a:off x="1330067" y="65489"/>
        <a:ext cx="7394586" cy="1115067"/>
      </dsp:txXfrm>
    </dsp:sp>
    <dsp:sp modelId="{F03BB49E-DD7D-4924-A4E3-F4FAD7085BF6}">
      <dsp:nvSpPr>
        <dsp:cNvPr id="0" name=""/>
        <dsp:cNvSpPr/>
      </dsp:nvSpPr>
      <dsp:spPr>
        <a:xfrm rot="5400000">
          <a:off x="-285014" y="1999262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/>
            <a:t>発表</a:t>
          </a:r>
        </a:p>
      </dsp:txBody>
      <dsp:txXfrm rot="-5400000">
        <a:off x="1" y="2379282"/>
        <a:ext cx="1330067" cy="570029"/>
      </dsp:txXfrm>
    </dsp:sp>
    <dsp:sp modelId="{64F4BC8C-58C8-47C0-BD3D-609C6D39E6EE}">
      <dsp:nvSpPr>
        <dsp:cNvPr id="0" name=""/>
        <dsp:cNvSpPr/>
      </dsp:nvSpPr>
      <dsp:spPr>
        <a:xfrm rot="5400000">
          <a:off x="4439990" y="-1395675"/>
          <a:ext cx="1235062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2800" kern="1200" dirty="0"/>
            <a:t>3</a:t>
          </a:r>
          <a:r>
            <a:rPr kumimoji="1" lang="ja-JP" altLang="en-US" sz="2800" kern="1200" dirty="0"/>
            <a:t>分 </a:t>
          </a:r>
          <a:r>
            <a:rPr kumimoji="1" lang="en-US" altLang="ja-JP" sz="2800" kern="1200" dirty="0"/>
            <a:t>× </a:t>
          </a:r>
          <a:r>
            <a:rPr kumimoji="1" lang="ja-JP" altLang="en-US" sz="2800" kern="1200" dirty="0"/>
            <a:t>８グループ</a:t>
          </a:r>
        </a:p>
      </dsp:txBody>
      <dsp:txXfrm rot="-5400000">
        <a:off x="1330068" y="1774538"/>
        <a:ext cx="7394617" cy="1114480"/>
      </dsp:txXfrm>
    </dsp:sp>
    <dsp:sp modelId="{BF685DA9-FE09-416A-A039-007BD99DDB49}">
      <dsp:nvSpPr>
        <dsp:cNvPr id="0" name=""/>
        <dsp:cNvSpPr/>
      </dsp:nvSpPr>
      <dsp:spPr>
        <a:xfrm rot="5400000">
          <a:off x="-285014" y="3708343"/>
          <a:ext cx="1900096" cy="133006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dirty="0"/>
            <a:t>まとめ</a:t>
          </a:r>
        </a:p>
      </dsp:txBody>
      <dsp:txXfrm rot="-5400000">
        <a:off x="1" y="4088363"/>
        <a:ext cx="1330067" cy="570029"/>
      </dsp:txXfrm>
    </dsp:sp>
    <dsp:sp modelId="{9596BEF1-ABB1-4DEC-93C0-E07F1C68572E}">
      <dsp:nvSpPr>
        <dsp:cNvPr id="0" name=""/>
        <dsp:cNvSpPr/>
      </dsp:nvSpPr>
      <dsp:spPr>
        <a:xfrm rot="5400000">
          <a:off x="4439990" y="313405"/>
          <a:ext cx="1235062" cy="7454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800" kern="1200" dirty="0"/>
            <a:t>振り返りのコメント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2800" kern="1200" dirty="0"/>
            <a:t>「振り返りシート」の記入</a:t>
          </a:r>
        </a:p>
      </dsp:txBody>
      <dsp:txXfrm rot="-5400000">
        <a:off x="1330068" y="3483619"/>
        <a:ext cx="7394617" cy="1114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7E1A2-DA7F-45D4-B596-9D92B6881E14}">
      <dsp:nvSpPr>
        <dsp:cNvPr id="0" name=""/>
        <dsp:cNvSpPr/>
      </dsp:nvSpPr>
      <dsp:spPr>
        <a:xfrm>
          <a:off x="0" y="144021"/>
          <a:ext cx="8280920" cy="17495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900" b="0" kern="1200" dirty="0"/>
            <a:t>「学習地図」の作成は、知識の関連付けによる「深い学び」を目指すものである。</a:t>
          </a:r>
          <a:endParaRPr kumimoji="1" lang="en-US" altLang="ja-JP" sz="2900" b="0" kern="1200" dirty="0"/>
        </a:p>
      </dsp:txBody>
      <dsp:txXfrm>
        <a:off x="85404" y="229425"/>
        <a:ext cx="8110112" cy="1578707"/>
      </dsp:txXfrm>
    </dsp:sp>
    <dsp:sp modelId="{7248B870-D601-4A62-975C-21075AFFC926}">
      <dsp:nvSpPr>
        <dsp:cNvPr id="0" name=""/>
        <dsp:cNvSpPr/>
      </dsp:nvSpPr>
      <dsp:spPr>
        <a:xfrm>
          <a:off x="0" y="2592288"/>
          <a:ext cx="8280920" cy="17495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900" b="0" kern="1200" dirty="0"/>
            <a:t>「学習地図」は、学習のまとめができるだけでなく、様々なコンピテンシー獲得につながる。</a:t>
          </a:r>
        </a:p>
      </dsp:txBody>
      <dsp:txXfrm>
        <a:off x="85404" y="2677692"/>
        <a:ext cx="8110112" cy="1578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95219" y="0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/>
          <a:lstStyle>
            <a:lvl1pPr algn="r">
              <a:defRPr sz="1200"/>
            </a:lvl1pPr>
          </a:lstStyle>
          <a:p>
            <a:fld id="{999F4063-9611-41F3-92B8-EAAD48A3D9E5}" type="datetimeFigureOut">
              <a:rPr kumimoji="1" lang="ja-JP" altLang="en-US" smtClean="0"/>
              <a:t>2018/1/6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675871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95219" y="9675871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 anchor="b"/>
          <a:lstStyle>
            <a:lvl1pPr algn="r">
              <a:defRPr sz="1200"/>
            </a:lvl1pPr>
          </a:lstStyle>
          <a:p>
            <a:fld id="{92F815A2-1DF3-4A35-ABA8-7995722CC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7344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95219" y="0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/>
          <a:lstStyle>
            <a:lvl1pPr algn="r">
              <a:defRPr sz="1200"/>
            </a:lvl1pPr>
          </a:lstStyle>
          <a:p>
            <a:fld id="{BA75C57B-2036-4414-96D6-8D01A8963FD5}" type="datetimeFigureOut">
              <a:rPr kumimoji="1" lang="ja-JP" altLang="en-US" smtClean="0"/>
              <a:t>2018/1/6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765175"/>
            <a:ext cx="5091113" cy="381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25" tIns="47062" rIns="94125" bIns="4706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5327" y="4838821"/>
            <a:ext cx="5642610" cy="4584144"/>
          </a:xfrm>
          <a:prstGeom prst="rect">
            <a:avLst/>
          </a:prstGeom>
        </p:spPr>
        <p:txBody>
          <a:bodyPr vert="horz" lIns="94125" tIns="47062" rIns="94125" bIns="4706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675871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95219" y="9675871"/>
            <a:ext cx="3056414" cy="509349"/>
          </a:xfrm>
          <a:prstGeom prst="rect">
            <a:avLst/>
          </a:prstGeom>
        </p:spPr>
        <p:txBody>
          <a:bodyPr vert="horz" lIns="94125" tIns="47062" rIns="94125" bIns="47062" rtlCol="0" anchor="b"/>
          <a:lstStyle>
            <a:lvl1pPr algn="r">
              <a:defRPr sz="1200"/>
            </a:lvl1pPr>
          </a:lstStyle>
          <a:p>
            <a:fld id="{7522BAFA-627E-416A-87E0-E20C5AA488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6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E010B-C191-441E-9397-0A0789623A32}" type="datetime1">
              <a:rPr kumimoji="1" lang="ja-JP" altLang="en-US" smtClean="0"/>
              <a:t>2018/1/6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63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F9164-5B66-47C4-8968-BDD99E57499C}" type="datetime1">
              <a:rPr kumimoji="1" lang="ja-JP" altLang="en-US" smtClean="0"/>
              <a:t>2018/1/6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369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5861-6710-4A2B-8EB8-B9962E07A773}" type="datetime1">
              <a:rPr kumimoji="1" lang="ja-JP" altLang="en-US" smtClean="0"/>
              <a:t>2018/1/6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57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2BE1-A11C-4009-8A59-0570C1D9D869}" type="datetime1">
              <a:rPr kumimoji="1" lang="ja-JP" altLang="en-US" smtClean="0"/>
              <a:t>2018/1/6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50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01F2B-919F-4CC3-9373-9CD5F78543F1}" type="datetime1">
              <a:rPr kumimoji="1" lang="ja-JP" altLang="en-US" smtClean="0"/>
              <a:t>2018/1/6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36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B7E6-B212-436E-95B4-61D8E675F933}" type="datetime1">
              <a:rPr kumimoji="1" lang="ja-JP" altLang="en-US" smtClean="0"/>
              <a:t>2018/1/6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20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C9C6-4643-4F9B-9F49-6E936258F032}" type="datetime1">
              <a:rPr kumimoji="1" lang="ja-JP" altLang="en-US" smtClean="0"/>
              <a:t>2018/1/6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59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B76BD-50A0-4BF7-B271-AD943FEEBEF1}" type="datetime1">
              <a:rPr kumimoji="1" lang="ja-JP" altLang="en-US" smtClean="0"/>
              <a:t>2018/1/6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74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9896-283B-44B6-BFF2-D6C42E4D730C}" type="datetime1">
              <a:rPr kumimoji="1" lang="ja-JP" altLang="en-US" smtClean="0"/>
              <a:t>2018/1/6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75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1686-F766-4947-AE41-51AADE39D799}" type="datetime1">
              <a:rPr kumimoji="1" lang="ja-JP" altLang="en-US" smtClean="0"/>
              <a:t>2018/1/6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11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1EAD-3EED-4FD6-87A4-2F7B0A615CD7}" type="datetime1">
              <a:rPr kumimoji="1" lang="ja-JP" altLang="en-US" smtClean="0"/>
              <a:t>2018/1/6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65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C8FF-D611-4823-AE72-B93F05A6080F}" type="datetime1">
              <a:rPr kumimoji="1" lang="ja-JP" altLang="en-US" smtClean="0"/>
              <a:t>2018/1/6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C818-52BC-4670-A835-6457EFA454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9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://kyouiku.oita-ed.jp/gimu/5-2gotou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kyouiku.oita-ed.jp/gimu/5-2gotou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3000" y="1601366"/>
            <a:ext cx="9001000" cy="1971650"/>
          </a:xfrm>
        </p:spPr>
        <p:txBody>
          <a:bodyPr>
            <a:normAutofit fontScale="90000"/>
          </a:bodyPr>
          <a:lstStyle/>
          <a:p>
            <a:r>
              <a:rPr lang="ja-JP" altLang="en-US" b="1" dirty="0"/>
              <a:t>単元の学習地図で目指す「深い学び」</a:t>
            </a:r>
            <a:br>
              <a:rPr lang="ja-JP" altLang="en-US" b="1" dirty="0"/>
            </a:br>
            <a:br>
              <a:rPr lang="ja-JP" altLang="en-US" sz="1200" b="1" dirty="0"/>
            </a:br>
            <a:br>
              <a:rPr lang="en-US" altLang="ja-JP" sz="1200" b="1" dirty="0"/>
            </a:br>
            <a:r>
              <a:rPr lang="ja-JP" altLang="en-US" sz="3600" b="1" dirty="0"/>
              <a:t>～「知識の構造化」の視点を取り入れた学習～</a:t>
            </a:r>
            <a:endParaRPr lang="ja-JP" altLang="en-US" sz="40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43608" y="4149080"/>
            <a:ext cx="7056784" cy="1752600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tx1"/>
                </a:solidFill>
              </a:rPr>
              <a:t>都立国立高等学校</a:t>
            </a:r>
            <a:endParaRPr lang="en-US" altLang="ja-JP" sz="3600" dirty="0">
              <a:solidFill>
                <a:schemeClr val="tx1"/>
              </a:solidFill>
            </a:endParaRPr>
          </a:p>
          <a:p>
            <a:r>
              <a:rPr lang="ja-JP" altLang="en-US" sz="3600" dirty="0">
                <a:solidFill>
                  <a:schemeClr val="tx1"/>
                </a:solidFill>
              </a:rPr>
              <a:t>大野智久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42330" y="260648"/>
            <a:ext cx="3329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180106</a:t>
            </a:r>
            <a:r>
              <a:rPr kumimoji="1" lang="ja-JP" altLang="en-US" dirty="0"/>
              <a:t>日本生物教育学会</a:t>
            </a:r>
            <a:endParaRPr kumimoji="1" lang="en-US" altLang="ja-JP" dirty="0"/>
          </a:p>
          <a:p>
            <a:r>
              <a:rPr kumimoji="1" lang="ja-JP" altLang="en-US" dirty="0"/>
              <a:t>第</a:t>
            </a:r>
            <a:r>
              <a:rPr lang="en-US" altLang="ja-JP" dirty="0"/>
              <a:t>102</a:t>
            </a:r>
            <a:r>
              <a:rPr kumimoji="1" lang="ja-JP" altLang="en-US" dirty="0"/>
              <a:t>回全国大会（</a:t>
            </a:r>
            <a:r>
              <a:rPr lang="ja-JP" altLang="en-US" dirty="0"/>
              <a:t>熊本</a:t>
            </a:r>
            <a:r>
              <a:rPr kumimoji="1" lang="ja-JP" altLang="en-US" dirty="0"/>
              <a:t>大会）</a:t>
            </a:r>
          </a:p>
        </p:txBody>
      </p:sp>
    </p:spTree>
    <p:extLst>
      <p:ext uri="{BB962C8B-B14F-4D97-AF65-F5344CB8AC3E}">
        <p14:creationId xmlns:p14="http://schemas.microsoft.com/office/powerpoint/2010/main" val="108920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「木を見て森を考える」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木・・・個別の知識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森・・・個別の知識がつながった全体像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「木を見て森を見ず」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「木を見せてから森を見せる」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「木を見て森を考える」</a:t>
            </a:r>
          </a:p>
        </p:txBody>
      </p:sp>
    </p:spTree>
    <p:extLst>
      <p:ext uri="{BB962C8B-B14F-4D97-AF65-F5344CB8AC3E}">
        <p14:creationId xmlns:p14="http://schemas.microsoft.com/office/powerpoint/2010/main" val="1946285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700578-6B4B-429F-9D34-9F7E7A15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グループワークのねらい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E20B61-E0E8-49BC-9C70-E65D7E669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５人 </a:t>
            </a:r>
            <a:r>
              <a:rPr lang="en-US" altLang="ja-JP" dirty="0"/>
              <a:t>× </a:t>
            </a:r>
            <a:r>
              <a:rPr lang="ja-JP" altLang="en-US" dirty="0"/>
              <a:t>８グループで実施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「一人ですべてやる」のではなく、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それぞれの「強み」が見えるように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発表時間と資料配布で８グループがよい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883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学習地図作成</a:t>
            </a:r>
            <a:r>
              <a:rPr kumimoji="1" lang="ja-JP" altLang="en-US" dirty="0"/>
              <a:t>課題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課題１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sz="2800" dirty="0"/>
              <a:t>これまでの学習内容を振り返り、内容がどのように関連しているか整理し、単元の全体像がどうなっているか整理せよ。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b="1" dirty="0"/>
              <a:t>課題２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sz="2800" dirty="0"/>
              <a:t>課題１でまとめた内容を、「幹」と「枝」に整理せよ。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900" dirty="0"/>
          </a:p>
          <a:p>
            <a:pPr marL="0" indent="0">
              <a:buNone/>
            </a:pPr>
            <a:endParaRPr lang="ja-JP" altLang="en-US" sz="2900" dirty="0"/>
          </a:p>
        </p:txBody>
      </p:sp>
    </p:spTree>
    <p:extLst>
      <p:ext uri="{BB962C8B-B14F-4D97-AF65-F5344CB8AC3E}">
        <p14:creationId xmlns:p14="http://schemas.microsoft.com/office/powerpoint/2010/main" val="220875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7C3359-A858-4C6F-86D6-9183213D1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ブレインストーミング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283195-4023-4B4E-96DB-3835341E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3600" dirty="0"/>
              <a:t>４つのルール</a:t>
            </a:r>
          </a:p>
          <a:p>
            <a:pPr marL="0" indent="0">
              <a:buNone/>
            </a:pPr>
            <a:r>
              <a:rPr lang="ja-JP" altLang="en-US" sz="3600" dirty="0"/>
              <a:t>● 批判厳禁</a:t>
            </a:r>
          </a:p>
          <a:p>
            <a:pPr marL="0" indent="0">
              <a:buNone/>
            </a:pPr>
            <a:r>
              <a:rPr lang="ja-JP" altLang="en-US" sz="3600" dirty="0"/>
              <a:t>● 自由奔放</a:t>
            </a:r>
          </a:p>
          <a:p>
            <a:pPr marL="0" indent="0">
              <a:buNone/>
            </a:pPr>
            <a:r>
              <a:rPr lang="ja-JP" altLang="en-US" sz="3600" dirty="0"/>
              <a:t>● 相乗り歓迎</a:t>
            </a:r>
          </a:p>
          <a:p>
            <a:pPr marL="0" indent="0">
              <a:buNone/>
            </a:pPr>
            <a:r>
              <a:rPr lang="ja-JP" altLang="en-US" sz="3600" dirty="0"/>
              <a:t>● 質より量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4380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315CBC-0F8E-47F3-98BF-253A4E04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ウェビング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09DB02-46AD-4682-90B8-15FE71ED2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ja-JP" altLang="ja-JP" dirty="0"/>
              <a:t>１つのキーワードから思いつく言葉を書き出し，次々とつなげ，思考を広げる。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B2C8C0-5B60-4390-B9B8-F9188C283669}"/>
              </a:ext>
            </a:extLst>
          </p:cNvPr>
          <p:cNvSpPr txBox="1"/>
          <p:nvPr/>
        </p:nvSpPr>
        <p:spPr>
          <a:xfrm>
            <a:off x="1572697" y="6151329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学校全体として組織的に取り組む総合的な学習の時間（後藤竜太先生）</a:t>
            </a:r>
            <a:r>
              <a:rPr lang="ja-JP" altLang="en-US" sz="1600" dirty="0"/>
              <a:t>より引用</a:t>
            </a:r>
            <a:endParaRPr lang="ja-JP" altLang="ja-JP" sz="1600" dirty="0"/>
          </a:p>
          <a:p>
            <a:r>
              <a:rPr lang="en-US" altLang="ja-JP" sz="1600" u="sng" dirty="0">
                <a:hlinkClick r:id="rId2"/>
              </a:rPr>
              <a:t>http://kyouiku.oita-ed.jp/gimu/5-2gotou.pdf</a:t>
            </a:r>
            <a:endParaRPr lang="ja-JP" altLang="ja-JP" sz="1600" dirty="0"/>
          </a:p>
          <a:p>
            <a:endParaRPr kumimoji="1" lang="ja-JP" altLang="en-US" sz="1600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8535D7A8-5090-4891-834C-BBC38453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6834806" cy="293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30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315CBC-0F8E-47F3-98BF-253A4E04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ＫＪ法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09DB02-46AD-4682-90B8-15FE71ED2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ja-JP" altLang="en-US" dirty="0"/>
              <a:t>様々なデータやアイディアをカードに記入し，それらを共通のものでまとめていく</a:t>
            </a:r>
            <a:r>
              <a:rPr lang="ja-JP" altLang="ja-JP" dirty="0"/>
              <a:t>。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B2C8C0-5B60-4390-B9B8-F9188C283669}"/>
              </a:ext>
            </a:extLst>
          </p:cNvPr>
          <p:cNvSpPr txBox="1"/>
          <p:nvPr/>
        </p:nvSpPr>
        <p:spPr>
          <a:xfrm>
            <a:off x="1572697" y="6151329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学校全体として組織的に取り組む総合的な学習の時間（後藤竜太先生）</a:t>
            </a:r>
            <a:r>
              <a:rPr lang="ja-JP" altLang="en-US" sz="1600" dirty="0"/>
              <a:t>より引用</a:t>
            </a:r>
            <a:endParaRPr lang="ja-JP" altLang="ja-JP" sz="1600" dirty="0"/>
          </a:p>
          <a:p>
            <a:r>
              <a:rPr lang="en-US" altLang="ja-JP" sz="1600" u="sng" dirty="0">
                <a:hlinkClick r:id="rId2"/>
              </a:rPr>
              <a:t>http://kyouiku.oita-ed.jp/gimu/5-2gotou.pdf</a:t>
            </a:r>
            <a:endParaRPr lang="ja-JP" altLang="ja-JP" sz="1600" dirty="0"/>
          </a:p>
          <a:p>
            <a:endParaRPr kumimoji="1" lang="ja-JP" altLang="en-US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527EA8-0AA1-4761-83B1-6A2B89F02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1" y="3306363"/>
            <a:ext cx="851066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23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学習地図作成</a:t>
            </a:r>
            <a:r>
              <a:rPr kumimoji="1" lang="ja-JP" altLang="en-US" dirty="0"/>
              <a:t>課題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課題３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sz="2800" dirty="0"/>
              <a:t>いずれかの学習内容について、オリジナルの「例え」を考案せよ。</a:t>
            </a:r>
            <a:endParaRPr lang="en-US" altLang="ja-JP" sz="2800" dirty="0"/>
          </a:p>
          <a:p>
            <a:pPr marL="0" indent="0">
              <a:buNone/>
            </a:pPr>
            <a:endParaRPr lang="ja-JP" altLang="en-US" sz="2800" dirty="0"/>
          </a:p>
          <a:p>
            <a:pPr marL="0" indent="0">
              <a:buNone/>
            </a:pPr>
            <a:r>
              <a:rPr lang="ja-JP" altLang="en-US" sz="2800" b="1" dirty="0"/>
              <a:t>課題４</a:t>
            </a:r>
            <a:endParaRPr lang="en-US" altLang="ja-JP" sz="2800" b="1" dirty="0"/>
          </a:p>
          <a:p>
            <a:pPr marL="0" indent="0">
              <a:buNone/>
            </a:pPr>
            <a:r>
              <a:rPr lang="ja-JP" altLang="en-US" sz="2800" dirty="0"/>
              <a:t>課題２、課題３の内容を基に、第１章の学習地図をＡ４一枚でまとめよ。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r>
              <a:rPr lang="ja-JP" altLang="en-US" sz="2800" b="1" dirty="0"/>
              <a:t>課題５</a:t>
            </a:r>
            <a:endParaRPr lang="en-US" altLang="ja-JP" sz="2800" b="1" dirty="0"/>
          </a:p>
          <a:p>
            <a:pPr marL="0" indent="0">
              <a:buNone/>
            </a:pPr>
            <a:r>
              <a:rPr lang="ja-JP" altLang="en-US" sz="2800" dirty="0"/>
              <a:t>まとめた「学習地図」について、</a:t>
            </a:r>
            <a:r>
              <a:rPr lang="en-US" altLang="ja-JP" sz="2800" dirty="0"/>
              <a:t>3</a:t>
            </a:r>
            <a:r>
              <a:rPr lang="ja-JP" altLang="en-US" sz="2800" dirty="0"/>
              <a:t>分間でプレゼンテーションをせよ。</a:t>
            </a:r>
          </a:p>
          <a:p>
            <a:pPr marL="0" indent="0">
              <a:buNone/>
            </a:pP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65413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学習地図の具体例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ウェビング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 err="1"/>
              <a:t>べ</a:t>
            </a:r>
            <a:r>
              <a:rPr kumimoji="1" lang="ja-JP" altLang="en-US" dirty="0"/>
              <a:t>ン図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イラストの使用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階層構造</a:t>
            </a:r>
          </a:p>
        </p:txBody>
      </p:sp>
    </p:spTree>
    <p:extLst>
      <p:ext uri="{BB962C8B-B14F-4D97-AF65-F5344CB8AC3E}">
        <p14:creationId xmlns:p14="http://schemas.microsoft.com/office/powerpoint/2010/main" val="253991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話題③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実際の授業の流れ</a:t>
            </a:r>
            <a:endParaRPr lang="en-US" altLang="ja-JP" sz="5400" b="1" dirty="0"/>
          </a:p>
        </p:txBody>
      </p:sp>
    </p:spTree>
    <p:extLst>
      <p:ext uri="{BB962C8B-B14F-4D97-AF65-F5344CB8AC3E}">
        <p14:creationId xmlns:p14="http://schemas.microsoft.com/office/powerpoint/2010/main" val="1353664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授業の流れ（</a:t>
            </a:r>
            <a:r>
              <a:rPr lang="en-US" altLang="ja-JP" dirty="0"/>
              <a:t>3.5</a:t>
            </a:r>
            <a:r>
              <a:rPr lang="ja-JP" altLang="en-US" dirty="0"/>
              <a:t>時間扱い）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341067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51520" y="239421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0</a:t>
            </a:r>
            <a:r>
              <a:rPr lang="en-US" altLang="ja-JP" sz="2400" dirty="0"/>
              <a:t>.</a:t>
            </a:r>
            <a:r>
              <a:rPr kumimoji="1" lang="en-US" altLang="ja-JP" sz="2400" dirty="0"/>
              <a:t>5</a:t>
            </a:r>
            <a:r>
              <a:rPr kumimoji="1" lang="ja-JP" altLang="en-US" sz="2400" dirty="0"/>
              <a:t>時間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41490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2</a:t>
            </a:r>
            <a:r>
              <a:rPr kumimoji="1" lang="ja-JP" altLang="en-US" sz="2400" dirty="0"/>
              <a:t>時間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577564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1</a:t>
            </a:r>
            <a:r>
              <a:rPr kumimoji="1" lang="ja-JP" altLang="en-US" sz="2400" dirty="0"/>
              <a:t>時間</a:t>
            </a:r>
          </a:p>
        </p:txBody>
      </p:sp>
    </p:spTree>
    <p:extLst>
      <p:ext uri="{BB962C8B-B14F-4D97-AF65-F5344CB8AC3E}">
        <p14:creationId xmlns:p14="http://schemas.microsoft.com/office/powerpoint/2010/main" val="146394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508363" y="119675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話題①</a:t>
            </a:r>
            <a:r>
              <a:rPr lang="ja-JP" altLang="en-US" sz="3600" dirty="0"/>
              <a:t>　「深い学び」との関連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kumimoji="1" lang="ja-JP" altLang="en-US" sz="3600" b="1" dirty="0"/>
              <a:t>話題②</a:t>
            </a:r>
            <a:r>
              <a:rPr kumimoji="1" lang="ja-JP" altLang="en-US" sz="3600" dirty="0"/>
              <a:t>　</a:t>
            </a:r>
            <a:r>
              <a:rPr lang="ja-JP" altLang="en-US" sz="3600" dirty="0"/>
              <a:t>「学習地図」のねらい</a:t>
            </a:r>
            <a:endParaRPr kumimoji="1" lang="en-US" altLang="ja-JP" sz="3600" dirty="0"/>
          </a:p>
          <a:p>
            <a:endParaRPr kumimoji="1" lang="en-US" altLang="ja-JP" sz="3600" dirty="0"/>
          </a:p>
          <a:p>
            <a:r>
              <a:rPr lang="ja-JP" altLang="en-US" sz="3600" b="1" dirty="0"/>
              <a:t>話題③</a:t>
            </a:r>
            <a:r>
              <a:rPr lang="ja-JP" altLang="en-US" sz="3600" dirty="0"/>
              <a:t>　実際の授業の流れ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b="1" dirty="0"/>
              <a:t>話題④　</a:t>
            </a:r>
            <a:r>
              <a:rPr lang="ja-JP" altLang="en-US" sz="3600" dirty="0"/>
              <a:t>アンケートと振り返りシート</a:t>
            </a:r>
          </a:p>
          <a:p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5972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授業の流れ（</a:t>
            </a:r>
            <a:r>
              <a:rPr lang="en-US" altLang="ja-JP" dirty="0"/>
              <a:t>3.5</a:t>
            </a:r>
            <a:r>
              <a:rPr lang="ja-JP" altLang="en-US" dirty="0"/>
              <a:t>時間扱い）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289622"/>
              </p:ext>
            </p:extLst>
          </p:nvPr>
        </p:nvGraphicFramePr>
        <p:xfrm>
          <a:off x="179512" y="1268760"/>
          <a:ext cx="878497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51520" y="2394219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15</a:t>
            </a:r>
            <a:r>
              <a:rPr lang="ja-JP" altLang="en-US" sz="2400" dirty="0"/>
              <a:t>分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1303" y="414908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30</a:t>
            </a:r>
            <a:r>
              <a:rPr kumimoji="1" lang="ja-JP" altLang="en-US" sz="2400" dirty="0"/>
              <a:t>分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5775647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5</a:t>
            </a:r>
            <a:r>
              <a:rPr kumimoji="1" lang="ja-JP" altLang="en-US" sz="2400" dirty="0"/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1468062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話題④</a:t>
            </a:r>
            <a:endParaRPr kumimoji="1" lang="en-US" altLang="ja-JP" sz="5400" b="1" dirty="0"/>
          </a:p>
          <a:p>
            <a:pPr algn="ctr"/>
            <a:r>
              <a:rPr kumimoji="1" lang="ja-JP" altLang="en-US" sz="4800" b="1" dirty="0"/>
              <a:t>アンケートと振り返りシート</a:t>
            </a:r>
            <a:endParaRPr kumimoji="1" lang="en-US" altLang="ja-JP" sz="4800" b="1" dirty="0"/>
          </a:p>
        </p:txBody>
      </p:sp>
    </p:spTree>
    <p:extLst>
      <p:ext uri="{BB962C8B-B14F-4D97-AF65-F5344CB8AC3E}">
        <p14:creationId xmlns:p14="http://schemas.microsoft.com/office/powerpoint/2010/main" val="2407749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生徒の振り返りシートから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「復習」「まとめ」の要素</a:t>
            </a:r>
            <a:endParaRPr lang="en-US" altLang="ja-JP" dirty="0"/>
          </a:p>
          <a:p>
            <a:pPr marL="0" indent="0">
              <a:buNone/>
            </a:pPr>
            <a:endParaRPr lang="ja-JP" altLang="en-US" sz="1800" dirty="0"/>
          </a:p>
          <a:p>
            <a:r>
              <a:rPr lang="ja-JP" altLang="en-US" dirty="0"/>
              <a:t>「教わる」ではなく「気付く」</a:t>
            </a:r>
            <a:endParaRPr lang="en-US" altLang="ja-JP" dirty="0"/>
          </a:p>
          <a:p>
            <a:pPr marL="0" indent="0">
              <a:buNone/>
            </a:pPr>
            <a:endParaRPr lang="ja-JP" altLang="en-US" sz="1800" dirty="0"/>
          </a:p>
          <a:p>
            <a:r>
              <a:rPr lang="ja-JP" altLang="en-US" dirty="0"/>
              <a:t>「対話的な学びの価値」</a:t>
            </a:r>
          </a:p>
          <a:p>
            <a:pPr marL="0" indent="0">
              <a:buNone/>
            </a:pPr>
            <a:endParaRPr lang="ja-JP" altLang="en-US" sz="1800" dirty="0"/>
          </a:p>
          <a:p>
            <a:r>
              <a:rPr lang="ja-JP" altLang="en-US" dirty="0"/>
              <a:t>「多様性」への</a:t>
            </a:r>
            <a:r>
              <a:rPr lang="ja-JP" altLang="en-US"/>
              <a:t>気付き・活用</a:t>
            </a:r>
            <a:endParaRPr lang="en-US" altLang="ja-JP" dirty="0"/>
          </a:p>
          <a:p>
            <a:pPr marL="0" indent="0">
              <a:buNone/>
            </a:pPr>
            <a:endParaRPr lang="ja-JP" altLang="en-US" sz="1800" dirty="0"/>
          </a:p>
          <a:p>
            <a:r>
              <a:rPr lang="ja-JP" altLang="en-US" dirty="0"/>
              <a:t>「失敗」の価値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9147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学習地図の効果と課題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単元の学習内容全体を関連付け整理する。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肯定　</a:t>
            </a:r>
            <a:r>
              <a:rPr kumimoji="1" lang="en-US" altLang="ja-JP" dirty="0"/>
              <a:t>72.9</a:t>
            </a:r>
            <a:r>
              <a:rPr kumimoji="1" lang="ja-JP" altLang="en-US" dirty="0"/>
              <a:t>％ → </a:t>
            </a:r>
            <a:r>
              <a:rPr kumimoji="1" lang="en-US" altLang="ja-JP" dirty="0"/>
              <a:t>61.9</a:t>
            </a:r>
            <a:r>
              <a:rPr kumimoji="1" lang="ja-JP" altLang="en-US" dirty="0"/>
              <a:t>％ → </a:t>
            </a:r>
            <a:r>
              <a:rPr kumimoji="1" lang="en-US" altLang="ja-JP" dirty="0"/>
              <a:t>63.9</a:t>
            </a:r>
            <a:r>
              <a:rPr kumimoji="1" lang="ja-JP" altLang="en-US" dirty="0"/>
              <a:t>％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否定　  </a:t>
            </a:r>
            <a:r>
              <a:rPr lang="en-US" altLang="ja-JP" dirty="0"/>
              <a:t>7.0</a:t>
            </a:r>
            <a:r>
              <a:rPr lang="ja-JP" altLang="en-US" dirty="0"/>
              <a:t>％ → </a:t>
            </a:r>
            <a:r>
              <a:rPr lang="en-US" altLang="ja-JP" dirty="0"/>
              <a:t>10.5</a:t>
            </a:r>
            <a:r>
              <a:rPr lang="ja-JP" altLang="en-US" dirty="0"/>
              <a:t>％ →   </a:t>
            </a:r>
            <a:r>
              <a:rPr lang="en-US" altLang="ja-JP" dirty="0"/>
              <a:t>9.0</a:t>
            </a:r>
            <a:r>
              <a:rPr lang="ja-JP" altLang="en-US" dirty="0"/>
              <a:t>％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ja-JP" dirty="0"/>
              <a:t>対話の中で新しいアイデアを出す。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肯定　</a:t>
            </a:r>
            <a:r>
              <a:rPr lang="en-US" altLang="ja-JP" dirty="0"/>
              <a:t>74.4</a:t>
            </a:r>
            <a:r>
              <a:rPr lang="ja-JP" altLang="en-US" dirty="0"/>
              <a:t>％ → </a:t>
            </a:r>
            <a:r>
              <a:rPr lang="en-US" altLang="ja-JP" dirty="0"/>
              <a:t>55.2</a:t>
            </a:r>
            <a:r>
              <a:rPr lang="ja-JP" altLang="en-US" dirty="0"/>
              <a:t>％ → </a:t>
            </a:r>
            <a:r>
              <a:rPr lang="en-US" altLang="ja-JP" dirty="0"/>
              <a:t>63.9</a:t>
            </a:r>
            <a:r>
              <a:rPr lang="ja-JP" altLang="en-US" dirty="0"/>
              <a:t>％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否定　</a:t>
            </a:r>
            <a:r>
              <a:rPr lang="en-US" altLang="ja-JP" dirty="0"/>
              <a:t>  7.8</a:t>
            </a:r>
            <a:r>
              <a:rPr lang="ja-JP" altLang="en-US" dirty="0"/>
              <a:t>％ → </a:t>
            </a:r>
            <a:r>
              <a:rPr lang="en-US" altLang="ja-JP" dirty="0"/>
              <a:t>16.2</a:t>
            </a:r>
            <a:r>
              <a:rPr lang="ja-JP" altLang="en-US" dirty="0"/>
              <a:t>％ →   </a:t>
            </a:r>
            <a:r>
              <a:rPr lang="en-US" altLang="ja-JP" dirty="0"/>
              <a:t>5.3</a:t>
            </a:r>
            <a:r>
              <a:rPr lang="ja-JP" altLang="en-US" dirty="0"/>
              <a:t>％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3081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考査後アンケート結果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621020"/>
              </p:ext>
            </p:extLst>
          </p:nvPr>
        </p:nvGraphicFramePr>
        <p:xfrm>
          <a:off x="457200" y="1052736"/>
          <a:ext cx="83632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367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168371455"/>
              </p:ext>
            </p:extLst>
          </p:nvPr>
        </p:nvGraphicFramePr>
        <p:xfrm>
          <a:off x="539552" y="1340768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804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話題①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「深い学び」との関連</a:t>
            </a:r>
          </a:p>
        </p:txBody>
      </p:sp>
    </p:spTree>
    <p:extLst>
      <p:ext uri="{BB962C8B-B14F-4D97-AF65-F5344CB8AC3E}">
        <p14:creationId xmlns:p14="http://schemas.microsoft.com/office/powerpoint/2010/main" val="202054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主体的・対話的で深い学び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●主体的・対話的な学び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なんとなくわかる気もする・・・。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●深い学び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なんだかよくわからない・・・。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288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答申と「深い学び」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習得・活用・探究という学びの過程の中で、各教科等の特質に応じた「見方・考え方」を働かせながら、</a:t>
            </a:r>
            <a:r>
              <a:rPr lang="ja-JP" altLang="en-US" b="1" u="sng" dirty="0">
                <a:solidFill>
                  <a:srgbClr val="FF0000"/>
                </a:solidFill>
              </a:rPr>
              <a:t>知識を相互に関連付けてより深く理解したり、情報を精査して考えを形成したり、</a:t>
            </a:r>
            <a:r>
              <a:rPr lang="ja-JP" altLang="en-US" dirty="0"/>
              <a:t>問題を見いだして解決策を考えたり、思いや考えを基に創造したりすることに向かう</a:t>
            </a:r>
            <a:r>
              <a:rPr lang="ja-JP" altLang="en-US" b="1" u="sng" dirty="0">
                <a:solidFill>
                  <a:srgbClr val="FF0000"/>
                </a:solidFill>
              </a:rPr>
              <a:t>「深い学び」</a:t>
            </a:r>
            <a:r>
              <a:rPr lang="ja-JP" altLang="en-US" dirty="0"/>
              <a:t>が実現できているか。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5661248"/>
            <a:ext cx="777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600" dirty="0"/>
              <a:t>平成</a:t>
            </a:r>
            <a:r>
              <a:rPr lang="en-US" altLang="ja-JP" sz="1600" dirty="0"/>
              <a:t>28</a:t>
            </a:r>
            <a:r>
              <a:rPr lang="ja-JP" altLang="ja-JP" sz="1600" dirty="0"/>
              <a:t>年</a:t>
            </a:r>
            <a:r>
              <a:rPr lang="en-US" altLang="ja-JP" sz="1600" dirty="0"/>
              <a:t>12</a:t>
            </a:r>
            <a:r>
              <a:rPr lang="ja-JP" altLang="ja-JP" sz="1600" dirty="0"/>
              <a:t>月</a:t>
            </a:r>
            <a:r>
              <a:rPr lang="en-US" altLang="ja-JP" sz="1600" dirty="0"/>
              <a:t>21</a:t>
            </a:r>
            <a:r>
              <a:rPr lang="ja-JP" altLang="ja-JP" sz="1600" dirty="0"/>
              <a:t>日</a:t>
            </a:r>
            <a:r>
              <a:rPr lang="ja-JP" altLang="en-US" sz="1600" dirty="0"/>
              <a:t>　</a:t>
            </a:r>
            <a:r>
              <a:rPr lang="ja-JP" altLang="ja-JP" sz="1600" dirty="0"/>
              <a:t>中央教育審議会</a:t>
            </a:r>
            <a:endParaRPr lang="en-US" altLang="ja-JP" sz="1600" dirty="0"/>
          </a:p>
          <a:p>
            <a:r>
              <a:rPr lang="ja-JP" altLang="en-US" sz="1600" dirty="0"/>
              <a:t>幼稚園、小学校、中学校、高等学校及び特別支援学校の学習指導要領等の改善及び</a:t>
            </a:r>
            <a:endParaRPr lang="en-US" altLang="ja-JP" sz="1600" dirty="0"/>
          </a:p>
          <a:p>
            <a:r>
              <a:rPr lang="ja-JP" altLang="en-US" sz="1600" dirty="0"/>
              <a:t>必要な方策等について（答申）（中教審第</a:t>
            </a:r>
            <a:r>
              <a:rPr lang="en-US" altLang="ja-JP" sz="1600" dirty="0"/>
              <a:t>197</a:t>
            </a:r>
            <a:r>
              <a:rPr lang="ja-JP" altLang="en-US" sz="1600" dirty="0"/>
              <a:t>号）</a:t>
            </a:r>
            <a:r>
              <a:rPr lang="en-US" altLang="ja-JP" sz="1600" dirty="0"/>
              <a:t> </a:t>
            </a:r>
            <a:r>
              <a:rPr lang="ja-JP" altLang="en-US" sz="1600" dirty="0"/>
              <a:t>より</a:t>
            </a:r>
          </a:p>
        </p:txBody>
      </p:sp>
    </p:spTree>
    <p:extLst>
      <p:ext uri="{BB962C8B-B14F-4D97-AF65-F5344CB8AC3E}">
        <p14:creationId xmlns:p14="http://schemas.microsoft.com/office/powerpoint/2010/main" val="288783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「関連付け」は学びを深める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85075"/>
            <a:ext cx="5112568" cy="529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971600" y="638132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『</a:t>
            </a:r>
            <a:r>
              <a:rPr kumimoji="1" lang="ja-JP" altLang="en-US" dirty="0"/>
              <a:t>大学における「学びの場」</a:t>
            </a:r>
            <a:r>
              <a:rPr kumimoji="1" lang="ja-JP" altLang="en-US" dirty="0" err="1"/>
              <a:t>づ</a:t>
            </a:r>
            <a:r>
              <a:rPr kumimoji="1" lang="ja-JP" altLang="en-US" dirty="0"/>
              <a:t>くり</a:t>
            </a:r>
            <a:r>
              <a:rPr kumimoji="1" lang="en-US" altLang="ja-JP" dirty="0"/>
              <a:t>』</a:t>
            </a:r>
            <a:r>
              <a:rPr kumimoji="1" lang="ja-JP" altLang="en-US" dirty="0"/>
              <a:t>（</a:t>
            </a:r>
            <a:r>
              <a:rPr kumimoji="1" lang="en-US" altLang="ja-JP" dirty="0"/>
              <a:t>2014</a:t>
            </a:r>
            <a:r>
              <a:rPr kumimoji="1" lang="ja-JP" altLang="en-US" dirty="0"/>
              <a:t>年 玉川大学出版部）より引用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206084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初学者①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92280" y="206084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初学者②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448995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熟練</a:t>
            </a:r>
            <a:r>
              <a:rPr kumimoji="1" lang="ja-JP" altLang="en-US" sz="2800" dirty="0"/>
              <a:t>者①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64288" y="448995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熟練</a:t>
            </a:r>
            <a:r>
              <a:rPr kumimoji="1" lang="ja-JP" altLang="en-US" sz="2800" dirty="0"/>
              <a:t>者②</a:t>
            </a:r>
          </a:p>
        </p:txBody>
      </p:sp>
    </p:spTree>
    <p:extLst>
      <p:ext uri="{BB962C8B-B14F-4D97-AF65-F5344CB8AC3E}">
        <p14:creationId xmlns:p14="http://schemas.microsoft.com/office/powerpoint/2010/main" val="148894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4A1C2AE-0D1A-4FC6-AC83-8D6FC0078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19" b="-2690"/>
          <a:stretch/>
        </p:blipFill>
        <p:spPr>
          <a:xfrm>
            <a:off x="252327" y="764704"/>
            <a:ext cx="889167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6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54B8429-6F3D-4714-BB04-D973CAED2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4" y="1052736"/>
            <a:ext cx="878713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067813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/>
              <a:t>話題②</a:t>
            </a:r>
            <a:endParaRPr kumimoji="1" lang="en-US" altLang="ja-JP" sz="5400" b="1" dirty="0"/>
          </a:p>
          <a:p>
            <a:pPr algn="ctr"/>
            <a:r>
              <a:rPr lang="ja-JP" altLang="en-US" sz="5400" b="1" dirty="0"/>
              <a:t>「学習地図」のねらい</a:t>
            </a:r>
            <a:endParaRPr lang="en-US" altLang="ja-JP" sz="5400" b="1" dirty="0"/>
          </a:p>
        </p:txBody>
      </p:sp>
    </p:spTree>
    <p:extLst>
      <p:ext uri="{BB962C8B-B14F-4D97-AF65-F5344CB8AC3E}">
        <p14:creationId xmlns:p14="http://schemas.microsoft.com/office/powerpoint/2010/main" val="4087791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おすすめ設定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5444</TotalTime>
  <Words>738</Words>
  <Application>Microsoft Office PowerPoint</Application>
  <PresentationFormat>画面に合わせる (4:3)</PresentationFormat>
  <Paragraphs>137</Paragraphs>
  <Slides>25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1" baseType="lpstr">
      <vt:lpstr>ＭＳ Ｐゴシック</vt:lpstr>
      <vt:lpstr>メイリオ</vt:lpstr>
      <vt:lpstr>Arial</vt:lpstr>
      <vt:lpstr>Calibri</vt:lpstr>
      <vt:lpstr>Segoe UI</vt:lpstr>
      <vt:lpstr>Office ​​テーマ</vt:lpstr>
      <vt:lpstr>単元の学習地図で目指す「深い学び」   ～「知識の構造化」の視点を取り入れた学習～</vt:lpstr>
      <vt:lpstr>PowerPoint プレゼンテーション</vt:lpstr>
      <vt:lpstr>PowerPoint プレゼンテーション</vt:lpstr>
      <vt:lpstr>主体的・対話的で深い学び</vt:lpstr>
      <vt:lpstr>答申と「深い学び」</vt:lpstr>
      <vt:lpstr>「関連付け」は学びを深める</vt:lpstr>
      <vt:lpstr>PowerPoint プレゼンテーション</vt:lpstr>
      <vt:lpstr>PowerPoint プレゼンテーション</vt:lpstr>
      <vt:lpstr>PowerPoint プレゼンテーション</vt:lpstr>
      <vt:lpstr>「木を見て森を考える」</vt:lpstr>
      <vt:lpstr>グループワークのねらい</vt:lpstr>
      <vt:lpstr>学習地図作成課題</vt:lpstr>
      <vt:lpstr>ブレインストーミング</vt:lpstr>
      <vt:lpstr>ウェビング</vt:lpstr>
      <vt:lpstr>ＫＪ法</vt:lpstr>
      <vt:lpstr>学習地図作成課題</vt:lpstr>
      <vt:lpstr>学習地図の具体例</vt:lpstr>
      <vt:lpstr>PowerPoint プレゼンテーション</vt:lpstr>
      <vt:lpstr>授業の流れ（3.5時間扱い）</vt:lpstr>
      <vt:lpstr>授業の流れ（3.5時間扱い）</vt:lpstr>
      <vt:lpstr>PowerPoint プレゼンテーション</vt:lpstr>
      <vt:lpstr>生徒の振り返りシートから</vt:lpstr>
      <vt:lpstr>学習地図の効果と課題</vt:lpstr>
      <vt:lpstr>考査後アンケート結果</vt:lpstr>
      <vt:lpstr>まとめ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コンテンツとコンピテンシーの視点</dc:title>
  <dc:creator>Ohno</dc:creator>
  <cp:lastModifiedBy>大野智久</cp:lastModifiedBy>
  <cp:revision>123</cp:revision>
  <cp:lastPrinted>2017-01-05T07:52:49Z</cp:lastPrinted>
  <dcterms:created xsi:type="dcterms:W3CDTF">2015-01-23T22:08:07Z</dcterms:created>
  <dcterms:modified xsi:type="dcterms:W3CDTF">2018-01-05T16:03:41Z</dcterms:modified>
</cp:coreProperties>
</file>