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10" r:id="rId2"/>
    <p:sldId id="471" r:id="rId3"/>
    <p:sldId id="493" r:id="rId4"/>
    <p:sldId id="436" r:id="rId5"/>
    <p:sldId id="494" r:id="rId6"/>
    <p:sldId id="495" r:id="rId7"/>
    <p:sldId id="496" r:id="rId8"/>
    <p:sldId id="497" r:id="rId9"/>
    <p:sldId id="504" r:id="rId10"/>
    <p:sldId id="506" r:id="rId11"/>
    <p:sldId id="517" r:id="rId12"/>
    <p:sldId id="518" r:id="rId13"/>
    <p:sldId id="516" r:id="rId14"/>
    <p:sldId id="519" r:id="rId15"/>
    <p:sldId id="520" r:id="rId16"/>
  </p:sldIdLst>
  <p:sldSz cx="9144000" cy="6858000" type="screen4x3"/>
  <p:notesSz cx="7053263" cy="101869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500" autoAdjust="0"/>
    <p:restoredTop sz="94718" autoAdjust="0"/>
  </p:normalViewPr>
  <p:slideViewPr>
    <p:cSldViewPr showGuides="1">
      <p:cViewPr>
        <p:scale>
          <a:sx n="78" d="100"/>
          <a:sy n="78" d="100"/>
        </p:scale>
        <p:origin x="-91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F07C19-EBF9-41DD-BCA6-DD2AB0DEB5C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A42A76C3-3D39-4111-A661-95C60189E1BE}">
      <dgm:prSet/>
      <dgm:spPr/>
      <dgm:t>
        <a:bodyPr/>
        <a:lstStyle/>
        <a:p>
          <a:pPr rtl="0"/>
          <a:r>
            <a:rPr kumimoji="1" lang="ja-JP" dirty="0" smtClean="0"/>
            <a:t>●</a:t>
          </a:r>
          <a:r>
            <a:rPr lang="ja-JP" dirty="0" smtClean="0"/>
            <a:t>「教育」について深く考える（一人で、皆で）。</a:t>
          </a:r>
          <a:endParaRPr lang="ja-JP" dirty="0"/>
        </a:p>
      </dgm:t>
    </dgm:pt>
    <dgm:pt modelId="{D720E525-26E1-48C4-885D-D0C669131B65}" type="parTrans" cxnId="{C6A2ED32-C61D-44EB-A7DD-0FB2F0F42538}">
      <dgm:prSet/>
      <dgm:spPr/>
      <dgm:t>
        <a:bodyPr/>
        <a:lstStyle/>
        <a:p>
          <a:endParaRPr kumimoji="1" lang="ja-JP" altLang="en-US"/>
        </a:p>
      </dgm:t>
    </dgm:pt>
    <dgm:pt modelId="{503CA60D-76E4-4A85-8389-784C08F087F6}" type="sibTrans" cxnId="{C6A2ED32-C61D-44EB-A7DD-0FB2F0F42538}">
      <dgm:prSet/>
      <dgm:spPr/>
      <dgm:t>
        <a:bodyPr/>
        <a:lstStyle/>
        <a:p>
          <a:endParaRPr kumimoji="1" lang="ja-JP" altLang="en-US"/>
        </a:p>
      </dgm:t>
    </dgm:pt>
    <dgm:pt modelId="{47528968-8DA0-4225-B91C-F982DA50898F}">
      <dgm:prSet/>
      <dgm:spPr/>
      <dgm:t>
        <a:bodyPr/>
        <a:lstStyle/>
        <a:p>
          <a:pPr rtl="0"/>
          <a:r>
            <a:rPr kumimoji="1" lang="ja-JP" dirty="0" smtClean="0"/>
            <a:t>●</a:t>
          </a:r>
          <a:r>
            <a:rPr lang="ja-JP" dirty="0" smtClean="0"/>
            <a:t>「探究したい“問い”」や「思考のヒント」を１つでも持ち帰る。</a:t>
          </a:r>
          <a:endParaRPr lang="ja-JP" dirty="0"/>
        </a:p>
      </dgm:t>
    </dgm:pt>
    <dgm:pt modelId="{65097695-51F4-4431-9400-2B7EFA5CB07A}" type="parTrans" cxnId="{73780F07-9AF8-4C66-8F4D-97CE8336BFE5}">
      <dgm:prSet/>
      <dgm:spPr/>
      <dgm:t>
        <a:bodyPr/>
        <a:lstStyle/>
        <a:p>
          <a:endParaRPr kumimoji="1" lang="ja-JP" altLang="en-US"/>
        </a:p>
      </dgm:t>
    </dgm:pt>
    <dgm:pt modelId="{ED9BD528-741F-41CB-9022-E82533B483CD}" type="sibTrans" cxnId="{73780F07-9AF8-4C66-8F4D-97CE8336BFE5}">
      <dgm:prSet/>
      <dgm:spPr/>
      <dgm:t>
        <a:bodyPr/>
        <a:lstStyle/>
        <a:p>
          <a:endParaRPr kumimoji="1" lang="ja-JP" altLang="en-US"/>
        </a:p>
      </dgm:t>
    </dgm:pt>
    <dgm:pt modelId="{341CF50C-A4B7-4123-B6BA-D5881832308A}" type="pres">
      <dgm:prSet presAssocID="{D0F07C19-EBF9-41DD-BCA6-DD2AB0DEB5C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6BCEE960-DC0B-45A1-A08F-03B402173118}" type="pres">
      <dgm:prSet presAssocID="{A42A76C3-3D39-4111-A661-95C60189E1B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EA244C3-5A1F-483F-9FAD-DECD030E2EF2}" type="pres">
      <dgm:prSet presAssocID="{503CA60D-76E4-4A85-8389-784C08F087F6}" presName="spacer" presStyleCnt="0"/>
      <dgm:spPr/>
    </dgm:pt>
    <dgm:pt modelId="{2EBD2E16-5405-41C9-82FB-2719B7DCA445}" type="pres">
      <dgm:prSet presAssocID="{47528968-8DA0-4225-B91C-F982DA50898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44B3D1E-1842-44D7-AB4D-38457D4BD752}" type="presOf" srcId="{D0F07C19-EBF9-41DD-BCA6-DD2AB0DEB5C4}" destId="{341CF50C-A4B7-4123-B6BA-D5881832308A}" srcOrd="0" destOrd="0" presId="urn:microsoft.com/office/officeart/2005/8/layout/vList2"/>
    <dgm:cxn modelId="{C6A2ED32-C61D-44EB-A7DD-0FB2F0F42538}" srcId="{D0F07C19-EBF9-41DD-BCA6-DD2AB0DEB5C4}" destId="{A42A76C3-3D39-4111-A661-95C60189E1BE}" srcOrd="0" destOrd="0" parTransId="{D720E525-26E1-48C4-885D-D0C669131B65}" sibTransId="{503CA60D-76E4-4A85-8389-784C08F087F6}"/>
    <dgm:cxn modelId="{73780F07-9AF8-4C66-8F4D-97CE8336BFE5}" srcId="{D0F07C19-EBF9-41DD-BCA6-DD2AB0DEB5C4}" destId="{47528968-8DA0-4225-B91C-F982DA50898F}" srcOrd="1" destOrd="0" parTransId="{65097695-51F4-4431-9400-2B7EFA5CB07A}" sibTransId="{ED9BD528-741F-41CB-9022-E82533B483CD}"/>
    <dgm:cxn modelId="{B6FA4530-98AD-471C-B6E4-42D4F37FA789}" type="presOf" srcId="{47528968-8DA0-4225-B91C-F982DA50898F}" destId="{2EBD2E16-5405-41C9-82FB-2719B7DCA445}" srcOrd="0" destOrd="0" presId="urn:microsoft.com/office/officeart/2005/8/layout/vList2"/>
    <dgm:cxn modelId="{E05B0282-C0CC-4040-8492-84F07607638B}" type="presOf" srcId="{A42A76C3-3D39-4111-A661-95C60189E1BE}" destId="{6BCEE960-DC0B-45A1-A08F-03B402173118}" srcOrd="0" destOrd="0" presId="urn:microsoft.com/office/officeart/2005/8/layout/vList2"/>
    <dgm:cxn modelId="{2D8228EA-F8A3-40B3-8CE1-2B1AD686D963}" type="presParOf" srcId="{341CF50C-A4B7-4123-B6BA-D5881832308A}" destId="{6BCEE960-DC0B-45A1-A08F-03B402173118}" srcOrd="0" destOrd="0" presId="urn:microsoft.com/office/officeart/2005/8/layout/vList2"/>
    <dgm:cxn modelId="{7E91057D-BB10-4D9E-8FE5-35E3D9C21F55}" type="presParOf" srcId="{341CF50C-A4B7-4123-B6BA-D5881832308A}" destId="{0EA244C3-5A1F-483F-9FAD-DECD030E2EF2}" srcOrd="1" destOrd="0" presId="urn:microsoft.com/office/officeart/2005/8/layout/vList2"/>
    <dgm:cxn modelId="{A7994658-6B1F-4C31-8EB7-75AF9FF082F2}" type="presParOf" srcId="{341CF50C-A4B7-4123-B6BA-D5881832308A}" destId="{2EBD2E16-5405-41C9-82FB-2719B7DCA44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F07C19-EBF9-41DD-BCA6-DD2AB0DEB5C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A42A76C3-3D39-4111-A661-95C60189E1BE}">
      <dgm:prSet/>
      <dgm:spPr/>
      <dgm:t>
        <a:bodyPr/>
        <a:lstStyle/>
        <a:p>
          <a:pPr rtl="0"/>
          <a:r>
            <a:rPr kumimoji="1" lang="ja-JP" dirty="0" smtClean="0"/>
            <a:t>●</a:t>
          </a:r>
          <a:r>
            <a:rPr lang="ja-JP" dirty="0" smtClean="0"/>
            <a:t>どんな発言でも否定しない。安心して発言できる雰囲気作りに貢献を。</a:t>
          </a:r>
          <a:endParaRPr lang="ja-JP" dirty="0"/>
        </a:p>
      </dgm:t>
    </dgm:pt>
    <dgm:pt modelId="{D720E525-26E1-48C4-885D-D0C669131B65}" type="parTrans" cxnId="{C6A2ED32-C61D-44EB-A7DD-0FB2F0F42538}">
      <dgm:prSet/>
      <dgm:spPr/>
      <dgm:t>
        <a:bodyPr/>
        <a:lstStyle/>
        <a:p>
          <a:endParaRPr kumimoji="1" lang="ja-JP" altLang="en-US"/>
        </a:p>
      </dgm:t>
    </dgm:pt>
    <dgm:pt modelId="{503CA60D-76E4-4A85-8389-784C08F087F6}" type="sibTrans" cxnId="{C6A2ED32-C61D-44EB-A7DD-0FB2F0F42538}">
      <dgm:prSet/>
      <dgm:spPr/>
      <dgm:t>
        <a:bodyPr/>
        <a:lstStyle/>
        <a:p>
          <a:endParaRPr kumimoji="1" lang="ja-JP" altLang="en-US"/>
        </a:p>
      </dgm:t>
    </dgm:pt>
    <dgm:pt modelId="{47528968-8DA0-4225-B91C-F982DA50898F}">
      <dgm:prSet/>
      <dgm:spPr/>
      <dgm:t>
        <a:bodyPr/>
        <a:lstStyle/>
        <a:p>
          <a:pPr rtl="0"/>
          <a:r>
            <a:rPr kumimoji="1" lang="ja-JP" dirty="0" smtClean="0"/>
            <a:t>●</a:t>
          </a:r>
          <a:r>
            <a:rPr lang="ja-JP" dirty="0" smtClean="0"/>
            <a:t>発言を強制しない（対話にならなければ、“一人で”深く考えてみてもよい）。</a:t>
          </a:r>
          <a:endParaRPr lang="ja-JP" dirty="0"/>
        </a:p>
      </dgm:t>
    </dgm:pt>
    <dgm:pt modelId="{65097695-51F4-4431-9400-2B7EFA5CB07A}" type="parTrans" cxnId="{73780F07-9AF8-4C66-8F4D-97CE8336BFE5}">
      <dgm:prSet/>
      <dgm:spPr/>
      <dgm:t>
        <a:bodyPr/>
        <a:lstStyle/>
        <a:p>
          <a:endParaRPr kumimoji="1" lang="ja-JP" altLang="en-US"/>
        </a:p>
      </dgm:t>
    </dgm:pt>
    <dgm:pt modelId="{ED9BD528-741F-41CB-9022-E82533B483CD}" type="sibTrans" cxnId="{73780F07-9AF8-4C66-8F4D-97CE8336BFE5}">
      <dgm:prSet/>
      <dgm:spPr/>
      <dgm:t>
        <a:bodyPr/>
        <a:lstStyle/>
        <a:p>
          <a:endParaRPr kumimoji="1" lang="ja-JP" altLang="en-US"/>
        </a:p>
      </dgm:t>
    </dgm:pt>
    <dgm:pt modelId="{341CF50C-A4B7-4123-B6BA-D5881832308A}" type="pres">
      <dgm:prSet presAssocID="{D0F07C19-EBF9-41DD-BCA6-DD2AB0DEB5C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6BCEE960-DC0B-45A1-A08F-03B402173118}" type="pres">
      <dgm:prSet presAssocID="{A42A76C3-3D39-4111-A661-95C60189E1B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EA244C3-5A1F-483F-9FAD-DECD030E2EF2}" type="pres">
      <dgm:prSet presAssocID="{503CA60D-76E4-4A85-8389-784C08F087F6}" presName="spacer" presStyleCnt="0"/>
      <dgm:spPr/>
    </dgm:pt>
    <dgm:pt modelId="{2EBD2E16-5405-41C9-82FB-2719B7DCA445}" type="pres">
      <dgm:prSet presAssocID="{47528968-8DA0-4225-B91C-F982DA50898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C6A2ED32-C61D-44EB-A7DD-0FB2F0F42538}" srcId="{D0F07C19-EBF9-41DD-BCA6-DD2AB0DEB5C4}" destId="{A42A76C3-3D39-4111-A661-95C60189E1BE}" srcOrd="0" destOrd="0" parTransId="{D720E525-26E1-48C4-885D-D0C669131B65}" sibTransId="{503CA60D-76E4-4A85-8389-784C08F087F6}"/>
    <dgm:cxn modelId="{0E7A79CC-3DC7-401F-BE3E-B51976D3741E}" type="presOf" srcId="{A42A76C3-3D39-4111-A661-95C60189E1BE}" destId="{6BCEE960-DC0B-45A1-A08F-03B402173118}" srcOrd="0" destOrd="0" presId="urn:microsoft.com/office/officeart/2005/8/layout/vList2"/>
    <dgm:cxn modelId="{73780F07-9AF8-4C66-8F4D-97CE8336BFE5}" srcId="{D0F07C19-EBF9-41DD-BCA6-DD2AB0DEB5C4}" destId="{47528968-8DA0-4225-B91C-F982DA50898F}" srcOrd="1" destOrd="0" parTransId="{65097695-51F4-4431-9400-2B7EFA5CB07A}" sibTransId="{ED9BD528-741F-41CB-9022-E82533B483CD}"/>
    <dgm:cxn modelId="{87B6C902-663C-4F15-929E-46CC817AA723}" type="presOf" srcId="{D0F07C19-EBF9-41DD-BCA6-DD2AB0DEB5C4}" destId="{341CF50C-A4B7-4123-B6BA-D5881832308A}" srcOrd="0" destOrd="0" presId="urn:microsoft.com/office/officeart/2005/8/layout/vList2"/>
    <dgm:cxn modelId="{A54D530D-5464-4DF3-A78B-A2B6EB4294E3}" type="presOf" srcId="{47528968-8DA0-4225-B91C-F982DA50898F}" destId="{2EBD2E16-5405-41C9-82FB-2719B7DCA445}" srcOrd="0" destOrd="0" presId="urn:microsoft.com/office/officeart/2005/8/layout/vList2"/>
    <dgm:cxn modelId="{B7B826DE-919A-4C2B-9596-B97A74803CDE}" type="presParOf" srcId="{341CF50C-A4B7-4123-B6BA-D5881832308A}" destId="{6BCEE960-DC0B-45A1-A08F-03B402173118}" srcOrd="0" destOrd="0" presId="urn:microsoft.com/office/officeart/2005/8/layout/vList2"/>
    <dgm:cxn modelId="{8961311E-141A-40D8-B241-C86F27C49006}" type="presParOf" srcId="{341CF50C-A4B7-4123-B6BA-D5881832308A}" destId="{0EA244C3-5A1F-483F-9FAD-DECD030E2EF2}" srcOrd="1" destOrd="0" presId="urn:microsoft.com/office/officeart/2005/8/layout/vList2"/>
    <dgm:cxn modelId="{0EB33649-4F7C-4542-889C-C7F02EB35AAB}" type="presParOf" srcId="{341CF50C-A4B7-4123-B6BA-D5881832308A}" destId="{2EBD2E16-5405-41C9-82FB-2719B7DCA44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C6E1B0-0EF7-4749-95B0-151808AA65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5C95D20B-84E9-4F92-9307-B573DEA30813}">
      <dgm:prSet/>
      <dgm:spPr/>
      <dgm:t>
        <a:bodyPr/>
        <a:lstStyle/>
        <a:p>
          <a:pPr rtl="0"/>
          <a:r>
            <a:rPr lang="ja-JP" altLang="en-US" dirty="0" smtClean="0"/>
            <a:t>●</a:t>
          </a:r>
          <a:r>
            <a:rPr lang="ja-JP" dirty="0" smtClean="0"/>
            <a:t>なぜ教師になりたいのか？</a:t>
          </a:r>
          <a:endParaRPr lang="ja-JP" dirty="0"/>
        </a:p>
      </dgm:t>
    </dgm:pt>
    <dgm:pt modelId="{FDC65ED5-AD12-4101-9E95-A7D83D2341B7}" type="parTrans" cxnId="{B3CB7FAF-55A2-425A-A403-0F54340F6DD9}">
      <dgm:prSet/>
      <dgm:spPr/>
      <dgm:t>
        <a:bodyPr/>
        <a:lstStyle/>
        <a:p>
          <a:endParaRPr kumimoji="1" lang="ja-JP" altLang="en-US"/>
        </a:p>
      </dgm:t>
    </dgm:pt>
    <dgm:pt modelId="{02A17C3F-A3FF-4874-B11D-5D86CDA06F64}" type="sibTrans" cxnId="{B3CB7FAF-55A2-425A-A403-0F54340F6DD9}">
      <dgm:prSet/>
      <dgm:spPr/>
      <dgm:t>
        <a:bodyPr/>
        <a:lstStyle/>
        <a:p>
          <a:endParaRPr kumimoji="1" lang="ja-JP" altLang="en-US"/>
        </a:p>
      </dgm:t>
    </dgm:pt>
    <dgm:pt modelId="{AA2D3AB7-3BA1-404C-87C5-8048FA9CAEC4}">
      <dgm:prSet/>
      <dgm:spPr/>
      <dgm:t>
        <a:bodyPr/>
        <a:lstStyle/>
        <a:p>
          <a:r>
            <a:rPr lang="ja-JP" altLang="en-US" dirty="0" smtClean="0"/>
            <a:t>●</a:t>
          </a:r>
          <a:r>
            <a:rPr lang="ja-JP" dirty="0" smtClean="0"/>
            <a:t>教師として実現したいことは何か？</a:t>
          </a:r>
          <a:endParaRPr lang="ja-JP" dirty="0"/>
        </a:p>
      </dgm:t>
    </dgm:pt>
    <dgm:pt modelId="{B89B0AF6-D19A-4618-8150-4A503C56E49C}" type="parTrans" cxnId="{4BFB7B49-1B66-40C1-AD27-C06DA4FAC48C}">
      <dgm:prSet/>
      <dgm:spPr/>
      <dgm:t>
        <a:bodyPr/>
        <a:lstStyle/>
        <a:p>
          <a:endParaRPr kumimoji="1" lang="ja-JP" altLang="en-US"/>
        </a:p>
      </dgm:t>
    </dgm:pt>
    <dgm:pt modelId="{B40232F6-6D2B-4FE1-A480-3D6F4D53C79F}" type="sibTrans" cxnId="{4BFB7B49-1B66-40C1-AD27-C06DA4FAC48C}">
      <dgm:prSet/>
      <dgm:spPr/>
      <dgm:t>
        <a:bodyPr/>
        <a:lstStyle/>
        <a:p>
          <a:endParaRPr kumimoji="1" lang="ja-JP" altLang="en-US"/>
        </a:p>
      </dgm:t>
    </dgm:pt>
    <dgm:pt modelId="{2BE6D3F0-E4C0-4939-BE1B-017E44D3483D}">
      <dgm:prSet/>
      <dgm:spPr/>
      <dgm:t>
        <a:bodyPr/>
        <a:lstStyle/>
        <a:p>
          <a:r>
            <a:rPr lang="ja-JP" altLang="en-US" dirty="0" smtClean="0"/>
            <a:t>●</a:t>
          </a:r>
          <a:r>
            <a:rPr lang="ja-JP" dirty="0" smtClean="0"/>
            <a:t>教師として最も大切にしたいことは何か？</a:t>
          </a:r>
          <a:endParaRPr lang="ja-JP" dirty="0"/>
        </a:p>
      </dgm:t>
    </dgm:pt>
    <dgm:pt modelId="{FB8C23B8-072B-423A-9739-04A16597A3BD}" type="parTrans" cxnId="{D821335C-1FD6-4F6B-9FEB-E5ABA5A17029}">
      <dgm:prSet/>
      <dgm:spPr/>
      <dgm:t>
        <a:bodyPr/>
        <a:lstStyle/>
        <a:p>
          <a:endParaRPr kumimoji="1" lang="ja-JP" altLang="en-US"/>
        </a:p>
      </dgm:t>
    </dgm:pt>
    <dgm:pt modelId="{6EEADEBF-BA85-4263-AF87-07C10EAB5A97}" type="sibTrans" cxnId="{D821335C-1FD6-4F6B-9FEB-E5ABA5A17029}">
      <dgm:prSet/>
      <dgm:spPr/>
      <dgm:t>
        <a:bodyPr/>
        <a:lstStyle/>
        <a:p>
          <a:endParaRPr kumimoji="1" lang="ja-JP" altLang="en-US"/>
        </a:p>
      </dgm:t>
    </dgm:pt>
    <dgm:pt modelId="{7B1543A8-BFAC-40CB-BBC2-F82BC40CB281}" type="pres">
      <dgm:prSet presAssocID="{26C6E1B0-0EF7-4749-95B0-151808AA65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19706229-6318-4B9E-AE1D-E20AEBB29EC4}" type="pres">
      <dgm:prSet presAssocID="{5C95D20B-84E9-4F92-9307-B573DEA3081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EECE216-15F8-46B6-B01A-8745D990558B}" type="pres">
      <dgm:prSet presAssocID="{02A17C3F-A3FF-4874-B11D-5D86CDA06F64}" presName="spacer" presStyleCnt="0"/>
      <dgm:spPr/>
    </dgm:pt>
    <dgm:pt modelId="{3341F2FF-2D34-4562-98C0-01911044E18D}" type="pres">
      <dgm:prSet presAssocID="{AA2D3AB7-3BA1-404C-87C5-8048FA9CAEC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0732D52-863B-44B6-8477-B644B68101F8}" type="pres">
      <dgm:prSet presAssocID="{B40232F6-6D2B-4FE1-A480-3D6F4D53C79F}" presName="spacer" presStyleCnt="0"/>
      <dgm:spPr/>
    </dgm:pt>
    <dgm:pt modelId="{A5DF69C3-DB8F-4701-ACE4-6572C1BF349D}" type="pres">
      <dgm:prSet presAssocID="{2BE6D3F0-E4C0-4939-BE1B-017E44D3483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B43A01CE-5F84-4608-A6C0-B097B006C0F9}" type="presOf" srcId="{AA2D3AB7-3BA1-404C-87C5-8048FA9CAEC4}" destId="{3341F2FF-2D34-4562-98C0-01911044E18D}" srcOrd="0" destOrd="0" presId="urn:microsoft.com/office/officeart/2005/8/layout/vList2"/>
    <dgm:cxn modelId="{986072B4-EAF9-44A0-9C09-057037365FEF}" type="presOf" srcId="{2BE6D3F0-E4C0-4939-BE1B-017E44D3483D}" destId="{A5DF69C3-DB8F-4701-ACE4-6572C1BF349D}" srcOrd="0" destOrd="0" presId="urn:microsoft.com/office/officeart/2005/8/layout/vList2"/>
    <dgm:cxn modelId="{9AD1B51F-6A6C-43CD-95C3-D26A8C8EF50D}" type="presOf" srcId="{26C6E1B0-0EF7-4749-95B0-151808AA65CD}" destId="{7B1543A8-BFAC-40CB-BBC2-F82BC40CB281}" srcOrd="0" destOrd="0" presId="urn:microsoft.com/office/officeart/2005/8/layout/vList2"/>
    <dgm:cxn modelId="{4BFB7B49-1B66-40C1-AD27-C06DA4FAC48C}" srcId="{26C6E1B0-0EF7-4749-95B0-151808AA65CD}" destId="{AA2D3AB7-3BA1-404C-87C5-8048FA9CAEC4}" srcOrd="1" destOrd="0" parTransId="{B89B0AF6-D19A-4618-8150-4A503C56E49C}" sibTransId="{B40232F6-6D2B-4FE1-A480-3D6F4D53C79F}"/>
    <dgm:cxn modelId="{B3CB7FAF-55A2-425A-A403-0F54340F6DD9}" srcId="{26C6E1B0-0EF7-4749-95B0-151808AA65CD}" destId="{5C95D20B-84E9-4F92-9307-B573DEA30813}" srcOrd="0" destOrd="0" parTransId="{FDC65ED5-AD12-4101-9E95-A7D83D2341B7}" sibTransId="{02A17C3F-A3FF-4874-B11D-5D86CDA06F64}"/>
    <dgm:cxn modelId="{0D43C29F-7AD9-4321-A123-8235491D5012}" type="presOf" srcId="{5C95D20B-84E9-4F92-9307-B573DEA30813}" destId="{19706229-6318-4B9E-AE1D-E20AEBB29EC4}" srcOrd="0" destOrd="0" presId="urn:microsoft.com/office/officeart/2005/8/layout/vList2"/>
    <dgm:cxn modelId="{D821335C-1FD6-4F6B-9FEB-E5ABA5A17029}" srcId="{26C6E1B0-0EF7-4749-95B0-151808AA65CD}" destId="{2BE6D3F0-E4C0-4939-BE1B-017E44D3483D}" srcOrd="2" destOrd="0" parTransId="{FB8C23B8-072B-423A-9739-04A16597A3BD}" sibTransId="{6EEADEBF-BA85-4263-AF87-07C10EAB5A97}"/>
    <dgm:cxn modelId="{32CA927A-E1C1-4F09-B16D-83ABA27BC29C}" type="presParOf" srcId="{7B1543A8-BFAC-40CB-BBC2-F82BC40CB281}" destId="{19706229-6318-4B9E-AE1D-E20AEBB29EC4}" srcOrd="0" destOrd="0" presId="urn:microsoft.com/office/officeart/2005/8/layout/vList2"/>
    <dgm:cxn modelId="{9FE150AF-397F-4BBC-BA92-F2F421DC58BF}" type="presParOf" srcId="{7B1543A8-BFAC-40CB-BBC2-F82BC40CB281}" destId="{CEECE216-15F8-46B6-B01A-8745D990558B}" srcOrd="1" destOrd="0" presId="urn:microsoft.com/office/officeart/2005/8/layout/vList2"/>
    <dgm:cxn modelId="{2FB53BBD-D767-4703-A4A7-971FA6DBFCE1}" type="presParOf" srcId="{7B1543A8-BFAC-40CB-BBC2-F82BC40CB281}" destId="{3341F2FF-2D34-4562-98C0-01911044E18D}" srcOrd="2" destOrd="0" presId="urn:microsoft.com/office/officeart/2005/8/layout/vList2"/>
    <dgm:cxn modelId="{63C3843F-AE0E-4410-A707-A57197A446B1}" type="presParOf" srcId="{7B1543A8-BFAC-40CB-BBC2-F82BC40CB281}" destId="{00732D52-863B-44B6-8477-B644B68101F8}" srcOrd="3" destOrd="0" presId="urn:microsoft.com/office/officeart/2005/8/layout/vList2"/>
    <dgm:cxn modelId="{2C2EB009-25C6-4A1D-88A8-0A092358FEF3}" type="presParOf" srcId="{7B1543A8-BFAC-40CB-BBC2-F82BC40CB281}" destId="{A5DF69C3-DB8F-4701-ACE4-6572C1BF349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6C6E1B0-0EF7-4749-95B0-151808AA65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5C95D20B-84E9-4F92-9307-B573DEA30813}">
      <dgm:prSet/>
      <dgm:spPr/>
      <dgm:t>
        <a:bodyPr/>
        <a:lstStyle/>
        <a:p>
          <a:pPr rtl="0"/>
          <a:r>
            <a:rPr lang="ja-JP" dirty="0" smtClean="0"/>
            <a:t>●「いい授業」とは何か？</a:t>
          </a:r>
          <a:endParaRPr lang="ja-JP" dirty="0"/>
        </a:p>
      </dgm:t>
    </dgm:pt>
    <dgm:pt modelId="{FDC65ED5-AD12-4101-9E95-A7D83D2341B7}" type="parTrans" cxnId="{B3CB7FAF-55A2-425A-A403-0F54340F6DD9}">
      <dgm:prSet/>
      <dgm:spPr/>
      <dgm:t>
        <a:bodyPr/>
        <a:lstStyle/>
        <a:p>
          <a:endParaRPr kumimoji="1" lang="ja-JP" altLang="en-US"/>
        </a:p>
      </dgm:t>
    </dgm:pt>
    <dgm:pt modelId="{02A17C3F-A3FF-4874-B11D-5D86CDA06F64}" type="sibTrans" cxnId="{B3CB7FAF-55A2-425A-A403-0F54340F6DD9}">
      <dgm:prSet/>
      <dgm:spPr/>
      <dgm:t>
        <a:bodyPr/>
        <a:lstStyle/>
        <a:p>
          <a:endParaRPr kumimoji="1" lang="ja-JP" altLang="en-US"/>
        </a:p>
      </dgm:t>
    </dgm:pt>
    <dgm:pt modelId="{204C37F9-6DE0-47E0-A218-1112C1F92094}">
      <dgm:prSet/>
      <dgm:spPr/>
      <dgm:t>
        <a:bodyPr/>
        <a:lstStyle/>
        <a:p>
          <a:r>
            <a:rPr lang="ja-JP" smtClean="0"/>
            <a:t>●なぜそれが「いい授業」だと思ったのか？</a:t>
          </a:r>
          <a:endParaRPr lang="ja-JP"/>
        </a:p>
      </dgm:t>
    </dgm:pt>
    <dgm:pt modelId="{B1C14103-3DDC-4C50-BB39-9774AADA2621}" type="parTrans" cxnId="{EEF90BF0-8D3E-43BC-8C83-EE65BE69DB0B}">
      <dgm:prSet/>
      <dgm:spPr/>
      <dgm:t>
        <a:bodyPr/>
        <a:lstStyle/>
        <a:p>
          <a:endParaRPr kumimoji="1" lang="ja-JP" altLang="en-US"/>
        </a:p>
      </dgm:t>
    </dgm:pt>
    <dgm:pt modelId="{7A845B56-5C35-477E-8878-C636CD2C4A2E}" type="sibTrans" cxnId="{EEF90BF0-8D3E-43BC-8C83-EE65BE69DB0B}">
      <dgm:prSet/>
      <dgm:spPr/>
      <dgm:t>
        <a:bodyPr/>
        <a:lstStyle/>
        <a:p>
          <a:endParaRPr kumimoji="1" lang="ja-JP" altLang="en-US"/>
        </a:p>
      </dgm:t>
    </dgm:pt>
    <dgm:pt modelId="{36A6A847-769D-4D98-9980-0B2F49966F7D}">
      <dgm:prSet/>
      <dgm:spPr/>
      <dgm:t>
        <a:bodyPr/>
        <a:lstStyle/>
        <a:p>
          <a:r>
            <a:rPr lang="ja-JP" dirty="0" smtClean="0"/>
            <a:t>●「いい授業」から得たものは何か？</a:t>
          </a:r>
          <a:endParaRPr lang="ja-JP" dirty="0"/>
        </a:p>
      </dgm:t>
    </dgm:pt>
    <dgm:pt modelId="{0348A1A7-BFA6-457E-93CE-632868A9E796}" type="parTrans" cxnId="{85249CE8-333B-442E-8F4F-EC45BBBD0378}">
      <dgm:prSet/>
      <dgm:spPr/>
      <dgm:t>
        <a:bodyPr/>
        <a:lstStyle/>
        <a:p>
          <a:endParaRPr kumimoji="1" lang="ja-JP" altLang="en-US"/>
        </a:p>
      </dgm:t>
    </dgm:pt>
    <dgm:pt modelId="{C3061830-117E-473B-9BD9-BB420B22ABFC}" type="sibTrans" cxnId="{85249CE8-333B-442E-8F4F-EC45BBBD0378}">
      <dgm:prSet/>
      <dgm:spPr/>
      <dgm:t>
        <a:bodyPr/>
        <a:lstStyle/>
        <a:p>
          <a:endParaRPr kumimoji="1" lang="ja-JP" altLang="en-US"/>
        </a:p>
      </dgm:t>
    </dgm:pt>
    <dgm:pt modelId="{C849989F-9B94-4424-B325-E4F50555B221}">
      <dgm:prSet/>
      <dgm:spPr/>
      <dgm:t>
        <a:bodyPr/>
        <a:lstStyle/>
        <a:p>
          <a:r>
            <a:rPr lang="ja-JP" altLang="en-US" dirty="0" smtClean="0"/>
            <a:t>●</a:t>
          </a:r>
          <a:r>
            <a:rPr lang="ja-JP" dirty="0" smtClean="0"/>
            <a:t>今の自分にどうつながっているか？</a:t>
          </a:r>
          <a:endParaRPr lang="ja-JP" dirty="0"/>
        </a:p>
      </dgm:t>
    </dgm:pt>
    <dgm:pt modelId="{9630D618-E4C5-4703-A2A2-BB630B1360E1}" type="parTrans" cxnId="{A306FF4D-2446-4D80-A1E2-276302952A90}">
      <dgm:prSet/>
      <dgm:spPr/>
      <dgm:t>
        <a:bodyPr/>
        <a:lstStyle/>
        <a:p>
          <a:endParaRPr kumimoji="1" lang="ja-JP" altLang="en-US"/>
        </a:p>
      </dgm:t>
    </dgm:pt>
    <dgm:pt modelId="{DE735B73-0B39-4366-95F8-6BF228B9FF8A}" type="sibTrans" cxnId="{A306FF4D-2446-4D80-A1E2-276302952A90}">
      <dgm:prSet/>
      <dgm:spPr/>
      <dgm:t>
        <a:bodyPr/>
        <a:lstStyle/>
        <a:p>
          <a:endParaRPr kumimoji="1" lang="ja-JP" altLang="en-US"/>
        </a:p>
      </dgm:t>
    </dgm:pt>
    <dgm:pt modelId="{7B1543A8-BFAC-40CB-BBC2-F82BC40CB281}" type="pres">
      <dgm:prSet presAssocID="{26C6E1B0-0EF7-4749-95B0-151808AA65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19706229-6318-4B9E-AE1D-E20AEBB29EC4}" type="pres">
      <dgm:prSet presAssocID="{5C95D20B-84E9-4F92-9307-B573DEA3081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EECE216-15F8-46B6-B01A-8745D990558B}" type="pres">
      <dgm:prSet presAssocID="{02A17C3F-A3FF-4874-B11D-5D86CDA06F64}" presName="spacer" presStyleCnt="0"/>
      <dgm:spPr/>
    </dgm:pt>
    <dgm:pt modelId="{E69161CD-9220-4317-9DA9-39D96A7B322A}" type="pres">
      <dgm:prSet presAssocID="{204C37F9-6DE0-47E0-A218-1112C1F9209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D18E522-8857-421C-86FD-69FFAE2D45C7}" type="pres">
      <dgm:prSet presAssocID="{7A845B56-5C35-477E-8878-C636CD2C4A2E}" presName="spacer" presStyleCnt="0"/>
      <dgm:spPr/>
    </dgm:pt>
    <dgm:pt modelId="{D869B7D3-5909-4752-B589-D1EFF4BEC5A3}" type="pres">
      <dgm:prSet presAssocID="{36A6A847-769D-4D98-9980-0B2F49966F7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377C187-DEEC-4D42-B0F6-ACD353E1406F}" type="pres">
      <dgm:prSet presAssocID="{C3061830-117E-473B-9BD9-BB420B22ABFC}" presName="spacer" presStyleCnt="0"/>
      <dgm:spPr/>
    </dgm:pt>
    <dgm:pt modelId="{8CC8E547-2BEB-41DE-BD0D-57033A3E1B07}" type="pres">
      <dgm:prSet presAssocID="{C849989F-9B94-4424-B325-E4F50555B22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886D855E-4F98-4810-BF3F-EF910EB33F18}" type="presOf" srcId="{5C95D20B-84E9-4F92-9307-B573DEA30813}" destId="{19706229-6318-4B9E-AE1D-E20AEBB29EC4}" srcOrd="0" destOrd="0" presId="urn:microsoft.com/office/officeart/2005/8/layout/vList2"/>
    <dgm:cxn modelId="{424678E5-14C9-4529-92EC-31A39BD28331}" type="presOf" srcId="{C849989F-9B94-4424-B325-E4F50555B221}" destId="{8CC8E547-2BEB-41DE-BD0D-57033A3E1B07}" srcOrd="0" destOrd="0" presId="urn:microsoft.com/office/officeart/2005/8/layout/vList2"/>
    <dgm:cxn modelId="{EEF90BF0-8D3E-43BC-8C83-EE65BE69DB0B}" srcId="{26C6E1B0-0EF7-4749-95B0-151808AA65CD}" destId="{204C37F9-6DE0-47E0-A218-1112C1F92094}" srcOrd="1" destOrd="0" parTransId="{B1C14103-3DDC-4C50-BB39-9774AADA2621}" sibTransId="{7A845B56-5C35-477E-8878-C636CD2C4A2E}"/>
    <dgm:cxn modelId="{A306FF4D-2446-4D80-A1E2-276302952A90}" srcId="{26C6E1B0-0EF7-4749-95B0-151808AA65CD}" destId="{C849989F-9B94-4424-B325-E4F50555B221}" srcOrd="3" destOrd="0" parTransId="{9630D618-E4C5-4703-A2A2-BB630B1360E1}" sibTransId="{DE735B73-0B39-4366-95F8-6BF228B9FF8A}"/>
    <dgm:cxn modelId="{FC7FD362-5AE1-4DD7-87A2-DB438F938D12}" type="presOf" srcId="{26C6E1B0-0EF7-4749-95B0-151808AA65CD}" destId="{7B1543A8-BFAC-40CB-BBC2-F82BC40CB281}" srcOrd="0" destOrd="0" presId="urn:microsoft.com/office/officeart/2005/8/layout/vList2"/>
    <dgm:cxn modelId="{B3CB7FAF-55A2-425A-A403-0F54340F6DD9}" srcId="{26C6E1B0-0EF7-4749-95B0-151808AA65CD}" destId="{5C95D20B-84E9-4F92-9307-B573DEA30813}" srcOrd="0" destOrd="0" parTransId="{FDC65ED5-AD12-4101-9E95-A7D83D2341B7}" sibTransId="{02A17C3F-A3FF-4874-B11D-5D86CDA06F64}"/>
    <dgm:cxn modelId="{D918D2D8-E10C-4CE3-999C-493FA4F05E6D}" type="presOf" srcId="{36A6A847-769D-4D98-9980-0B2F49966F7D}" destId="{D869B7D3-5909-4752-B589-D1EFF4BEC5A3}" srcOrd="0" destOrd="0" presId="urn:microsoft.com/office/officeart/2005/8/layout/vList2"/>
    <dgm:cxn modelId="{85249CE8-333B-442E-8F4F-EC45BBBD0378}" srcId="{26C6E1B0-0EF7-4749-95B0-151808AA65CD}" destId="{36A6A847-769D-4D98-9980-0B2F49966F7D}" srcOrd="2" destOrd="0" parTransId="{0348A1A7-BFA6-457E-93CE-632868A9E796}" sibTransId="{C3061830-117E-473B-9BD9-BB420B22ABFC}"/>
    <dgm:cxn modelId="{F1D4A47A-23AF-46AA-9BC6-27A8D6CA1972}" type="presOf" srcId="{204C37F9-6DE0-47E0-A218-1112C1F92094}" destId="{E69161CD-9220-4317-9DA9-39D96A7B322A}" srcOrd="0" destOrd="0" presId="urn:microsoft.com/office/officeart/2005/8/layout/vList2"/>
    <dgm:cxn modelId="{8B647C3C-A1FD-4BD8-B6AC-95D83A5812C0}" type="presParOf" srcId="{7B1543A8-BFAC-40CB-BBC2-F82BC40CB281}" destId="{19706229-6318-4B9E-AE1D-E20AEBB29EC4}" srcOrd="0" destOrd="0" presId="urn:microsoft.com/office/officeart/2005/8/layout/vList2"/>
    <dgm:cxn modelId="{A6E2369F-95D0-43A0-BDCC-4303810B8C52}" type="presParOf" srcId="{7B1543A8-BFAC-40CB-BBC2-F82BC40CB281}" destId="{CEECE216-15F8-46B6-B01A-8745D990558B}" srcOrd="1" destOrd="0" presId="urn:microsoft.com/office/officeart/2005/8/layout/vList2"/>
    <dgm:cxn modelId="{EDE55DA0-82CC-4459-8C40-9ED716FE251C}" type="presParOf" srcId="{7B1543A8-BFAC-40CB-BBC2-F82BC40CB281}" destId="{E69161CD-9220-4317-9DA9-39D96A7B322A}" srcOrd="2" destOrd="0" presId="urn:microsoft.com/office/officeart/2005/8/layout/vList2"/>
    <dgm:cxn modelId="{688B50CE-2D8F-45B8-9277-1012A353FF0C}" type="presParOf" srcId="{7B1543A8-BFAC-40CB-BBC2-F82BC40CB281}" destId="{7D18E522-8857-421C-86FD-69FFAE2D45C7}" srcOrd="3" destOrd="0" presId="urn:microsoft.com/office/officeart/2005/8/layout/vList2"/>
    <dgm:cxn modelId="{95A803AC-2F6B-4847-9047-211C32AAA12B}" type="presParOf" srcId="{7B1543A8-BFAC-40CB-BBC2-F82BC40CB281}" destId="{D869B7D3-5909-4752-B589-D1EFF4BEC5A3}" srcOrd="4" destOrd="0" presId="urn:microsoft.com/office/officeart/2005/8/layout/vList2"/>
    <dgm:cxn modelId="{BEF90D36-4263-4CC3-9365-890CC06FE741}" type="presParOf" srcId="{7B1543A8-BFAC-40CB-BBC2-F82BC40CB281}" destId="{1377C187-DEEC-4D42-B0F6-ACD353E1406F}" srcOrd="5" destOrd="0" presId="urn:microsoft.com/office/officeart/2005/8/layout/vList2"/>
    <dgm:cxn modelId="{F1B5AE56-CF11-42E7-BF25-C8FCBD4B9351}" type="presParOf" srcId="{7B1543A8-BFAC-40CB-BBC2-F82BC40CB281}" destId="{8CC8E547-2BEB-41DE-BD0D-57033A3E1B0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6C6E1B0-0EF7-4749-95B0-151808AA65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5C95D20B-84E9-4F92-9307-B573DEA30813}">
      <dgm:prSet/>
      <dgm:spPr/>
      <dgm:t>
        <a:bodyPr/>
        <a:lstStyle/>
        <a:p>
          <a:pPr rtl="0"/>
          <a:r>
            <a:rPr lang="ja-JP" dirty="0" smtClean="0"/>
            <a:t>●学校に行って一番「良い経験」は何か？</a:t>
          </a:r>
          <a:endParaRPr lang="ja-JP" dirty="0"/>
        </a:p>
      </dgm:t>
    </dgm:pt>
    <dgm:pt modelId="{FDC65ED5-AD12-4101-9E95-A7D83D2341B7}" type="parTrans" cxnId="{B3CB7FAF-55A2-425A-A403-0F54340F6DD9}">
      <dgm:prSet/>
      <dgm:spPr/>
      <dgm:t>
        <a:bodyPr/>
        <a:lstStyle/>
        <a:p>
          <a:endParaRPr kumimoji="1" lang="ja-JP" altLang="en-US"/>
        </a:p>
      </dgm:t>
    </dgm:pt>
    <dgm:pt modelId="{02A17C3F-A3FF-4874-B11D-5D86CDA06F64}" type="sibTrans" cxnId="{B3CB7FAF-55A2-425A-A403-0F54340F6DD9}">
      <dgm:prSet/>
      <dgm:spPr/>
      <dgm:t>
        <a:bodyPr/>
        <a:lstStyle/>
        <a:p>
          <a:endParaRPr kumimoji="1" lang="ja-JP" altLang="en-US"/>
        </a:p>
      </dgm:t>
    </dgm:pt>
    <dgm:pt modelId="{277FB421-925E-4370-BD3D-FFEF791DCCEC}">
      <dgm:prSet/>
      <dgm:spPr/>
      <dgm:t>
        <a:bodyPr/>
        <a:lstStyle/>
        <a:p>
          <a:r>
            <a:rPr lang="ja-JP" smtClean="0"/>
            <a:t>●なぜそれが「良い経験」と思ったのか？</a:t>
          </a:r>
          <a:endParaRPr lang="ja-JP"/>
        </a:p>
      </dgm:t>
    </dgm:pt>
    <dgm:pt modelId="{DE2703E8-34DC-4121-91B3-B26A1C3FA7E9}" type="parTrans" cxnId="{58B76B54-8189-478A-B8B5-3AD135290EFB}">
      <dgm:prSet/>
      <dgm:spPr/>
      <dgm:t>
        <a:bodyPr/>
        <a:lstStyle/>
        <a:p>
          <a:endParaRPr kumimoji="1" lang="ja-JP" altLang="en-US"/>
        </a:p>
      </dgm:t>
    </dgm:pt>
    <dgm:pt modelId="{22BE955A-67A5-40A0-9174-0FC0E8A71931}" type="sibTrans" cxnId="{58B76B54-8189-478A-B8B5-3AD135290EFB}">
      <dgm:prSet/>
      <dgm:spPr/>
      <dgm:t>
        <a:bodyPr/>
        <a:lstStyle/>
        <a:p>
          <a:endParaRPr kumimoji="1" lang="ja-JP" altLang="en-US"/>
        </a:p>
      </dgm:t>
    </dgm:pt>
    <dgm:pt modelId="{54E37C2D-2128-437A-8F61-A804EAB0A4C2}">
      <dgm:prSet/>
      <dgm:spPr/>
      <dgm:t>
        <a:bodyPr/>
        <a:lstStyle/>
        <a:p>
          <a:r>
            <a:rPr lang="ja-JP" dirty="0" smtClean="0"/>
            <a:t>●「良い経験」から得たものは何か？</a:t>
          </a:r>
          <a:endParaRPr lang="ja-JP" dirty="0"/>
        </a:p>
      </dgm:t>
    </dgm:pt>
    <dgm:pt modelId="{0C077E4A-FB34-4C9C-AC99-104F65D77E6D}" type="parTrans" cxnId="{56CB51E8-D2E7-4368-906A-0E535E692186}">
      <dgm:prSet/>
      <dgm:spPr/>
      <dgm:t>
        <a:bodyPr/>
        <a:lstStyle/>
        <a:p>
          <a:endParaRPr kumimoji="1" lang="ja-JP" altLang="en-US"/>
        </a:p>
      </dgm:t>
    </dgm:pt>
    <dgm:pt modelId="{70DB6565-F9B2-4F80-A75E-A51604EA6D0C}" type="sibTrans" cxnId="{56CB51E8-D2E7-4368-906A-0E535E692186}">
      <dgm:prSet/>
      <dgm:spPr/>
      <dgm:t>
        <a:bodyPr/>
        <a:lstStyle/>
        <a:p>
          <a:endParaRPr kumimoji="1" lang="ja-JP" altLang="en-US"/>
        </a:p>
      </dgm:t>
    </dgm:pt>
    <dgm:pt modelId="{246CD8DE-F1DA-415F-BCDD-570AEFB16C07}">
      <dgm:prSet/>
      <dgm:spPr/>
      <dgm:t>
        <a:bodyPr/>
        <a:lstStyle/>
        <a:p>
          <a:r>
            <a:rPr lang="ja-JP" altLang="en-US" dirty="0" smtClean="0"/>
            <a:t>●</a:t>
          </a:r>
          <a:r>
            <a:rPr lang="ja-JP" dirty="0" smtClean="0"/>
            <a:t>今の自分にどうつながっているか？</a:t>
          </a:r>
          <a:endParaRPr lang="ja-JP" dirty="0"/>
        </a:p>
      </dgm:t>
    </dgm:pt>
    <dgm:pt modelId="{9903C981-F14F-4051-AC55-B5FD2A06CF93}" type="parTrans" cxnId="{0F31BFE2-E6C5-4BD6-B375-3BD5C9A9BEF3}">
      <dgm:prSet/>
      <dgm:spPr/>
    </dgm:pt>
    <dgm:pt modelId="{01BAC9B6-65DF-456C-939D-06E6A0D63642}" type="sibTrans" cxnId="{0F31BFE2-E6C5-4BD6-B375-3BD5C9A9BEF3}">
      <dgm:prSet/>
      <dgm:spPr/>
    </dgm:pt>
    <dgm:pt modelId="{7B1543A8-BFAC-40CB-BBC2-F82BC40CB281}" type="pres">
      <dgm:prSet presAssocID="{26C6E1B0-0EF7-4749-95B0-151808AA65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19706229-6318-4B9E-AE1D-E20AEBB29EC4}" type="pres">
      <dgm:prSet presAssocID="{5C95D20B-84E9-4F92-9307-B573DEA3081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EECE216-15F8-46B6-B01A-8745D990558B}" type="pres">
      <dgm:prSet presAssocID="{02A17C3F-A3FF-4874-B11D-5D86CDA06F64}" presName="spacer" presStyleCnt="0"/>
      <dgm:spPr/>
    </dgm:pt>
    <dgm:pt modelId="{BBFF9A25-B809-48AF-BF8C-0627C6A5D068}" type="pres">
      <dgm:prSet presAssocID="{277FB421-925E-4370-BD3D-FFEF791DCCE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D32FBD9-7629-41C1-B973-0B0DA5AAB3EB}" type="pres">
      <dgm:prSet presAssocID="{22BE955A-67A5-40A0-9174-0FC0E8A71931}" presName="spacer" presStyleCnt="0"/>
      <dgm:spPr/>
    </dgm:pt>
    <dgm:pt modelId="{3854AA24-A98C-4940-B6C0-D5FD9E5D2C2F}" type="pres">
      <dgm:prSet presAssocID="{54E37C2D-2128-437A-8F61-A804EAB0A4C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CC6A399-7E26-4193-8D50-DE36BB2075E2}" type="pres">
      <dgm:prSet presAssocID="{70DB6565-F9B2-4F80-A75E-A51604EA6D0C}" presName="spacer" presStyleCnt="0"/>
      <dgm:spPr/>
    </dgm:pt>
    <dgm:pt modelId="{12704D12-AFCF-45D6-B9DC-034692AB2CD5}" type="pres">
      <dgm:prSet presAssocID="{246CD8DE-F1DA-415F-BCDD-570AEFB16C0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068CD18-6310-4A75-887B-B6862DFF74FA}" type="presOf" srcId="{277FB421-925E-4370-BD3D-FFEF791DCCEC}" destId="{BBFF9A25-B809-48AF-BF8C-0627C6A5D068}" srcOrd="0" destOrd="0" presId="urn:microsoft.com/office/officeart/2005/8/layout/vList2"/>
    <dgm:cxn modelId="{2BB4FABC-A18F-4E05-9672-5571DF7EEB1B}" type="presOf" srcId="{26C6E1B0-0EF7-4749-95B0-151808AA65CD}" destId="{7B1543A8-BFAC-40CB-BBC2-F82BC40CB281}" srcOrd="0" destOrd="0" presId="urn:microsoft.com/office/officeart/2005/8/layout/vList2"/>
    <dgm:cxn modelId="{3171A5F9-8A51-48F8-A97F-8247E25EF6DD}" type="presOf" srcId="{246CD8DE-F1DA-415F-BCDD-570AEFB16C07}" destId="{12704D12-AFCF-45D6-B9DC-034692AB2CD5}" srcOrd="0" destOrd="0" presId="urn:microsoft.com/office/officeart/2005/8/layout/vList2"/>
    <dgm:cxn modelId="{56CB51E8-D2E7-4368-906A-0E535E692186}" srcId="{26C6E1B0-0EF7-4749-95B0-151808AA65CD}" destId="{54E37C2D-2128-437A-8F61-A804EAB0A4C2}" srcOrd="2" destOrd="0" parTransId="{0C077E4A-FB34-4C9C-AC99-104F65D77E6D}" sibTransId="{70DB6565-F9B2-4F80-A75E-A51604EA6D0C}"/>
    <dgm:cxn modelId="{6F41995D-1D55-47BF-B776-D1703EEEC2B3}" type="presOf" srcId="{54E37C2D-2128-437A-8F61-A804EAB0A4C2}" destId="{3854AA24-A98C-4940-B6C0-D5FD9E5D2C2F}" srcOrd="0" destOrd="0" presId="urn:microsoft.com/office/officeart/2005/8/layout/vList2"/>
    <dgm:cxn modelId="{0F31BFE2-E6C5-4BD6-B375-3BD5C9A9BEF3}" srcId="{26C6E1B0-0EF7-4749-95B0-151808AA65CD}" destId="{246CD8DE-F1DA-415F-BCDD-570AEFB16C07}" srcOrd="3" destOrd="0" parTransId="{9903C981-F14F-4051-AC55-B5FD2A06CF93}" sibTransId="{01BAC9B6-65DF-456C-939D-06E6A0D63642}"/>
    <dgm:cxn modelId="{B3CB7FAF-55A2-425A-A403-0F54340F6DD9}" srcId="{26C6E1B0-0EF7-4749-95B0-151808AA65CD}" destId="{5C95D20B-84E9-4F92-9307-B573DEA30813}" srcOrd="0" destOrd="0" parTransId="{FDC65ED5-AD12-4101-9E95-A7D83D2341B7}" sibTransId="{02A17C3F-A3FF-4874-B11D-5D86CDA06F64}"/>
    <dgm:cxn modelId="{58B76B54-8189-478A-B8B5-3AD135290EFB}" srcId="{26C6E1B0-0EF7-4749-95B0-151808AA65CD}" destId="{277FB421-925E-4370-BD3D-FFEF791DCCEC}" srcOrd="1" destOrd="0" parTransId="{DE2703E8-34DC-4121-91B3-B26A1C3FA7E9}" sibTransId="{22BE955A-67A5-40A0-9174-0FC0E8A71931}"/>
    <dgm:cxn modelId="{E44864AA-B598-413E-9728-ADAD759CEDA8}" type="presOf" srcId="{5C95D20B-84E9-4F92-9307-B573DEA30813}" destId="{19706229-6318-4B9E-AE1D-E20AEBB29EC4}" srcOrd="0" destOrd="0" presId="urn:microsoft.com/office/officeart/2005/8/layout/vList2"/>
    <dgm:cxn modelId="{27602BF3-52FA-449A-B536-BFB9DCEC2138}" type="presParOf" srcId="{7B1543A8-BFAC-40CB-BBC2-F82BC40CB281}" destId="{19706229-6318-4B9E-AE1D-E20AEBB29EC4}" srcOrd="0" destOrd="0" presId="urn:microsoft.com/office/officeart/2005/8/layout/vList2"/>
    <dgm:cxn modelId="{A9B5B092-D571-4A98-86DA-1FFB67A570C1}" type="presParOf" srcId="{7B1543A8-BFAC-40CB-BBC2-F82BC40CB281}" destId="{CEECE216-15F8-46B6-B01A-8745D990558B}" srcOrd="1" destOrd="0" presId="urn:microsoft.com/office/officeart/2005/8/layout/vList2"/>
    <dgm:cxn modelId="{D077857A-FB9E-43B1-8820-DA65EC00BA26}" type="presParOf" srcId="{7B1543A8-BFAC-40CB-BBC2-F82BC40CB281}" destId="{BBFF9A25-B809-48AF-BF8C-0627C6A5D068}" srcOrd="2" destOrd="0" presId="urn:microsoft.com/office/officeart/2005/8/layout/vList2"/>
    <dgm:cxn modelId="{1C3C3086-869A-400E-8585-A92D40E98487}" type="presParOf" srcId="{7B1543A8-BFAC-40CB-BBC2-F82BC40CB281}" destId="{8D32FBD9-7629-41C1-B973-0B0DA5AAB3EB}" srcOrd="3" destOrd="0" presId="urn:microsoft.com/office/officeart/2005/8/layout/vList2"/>
    <dgm:cxn modelId="{53A58BE6-6285-4CE2-83B6-F9E163A40677}" type="presParOf" srcId="{7B1543A8-BFAC-40CB-BBC2-F82BC40CB281}" destId="{3854AA24-A98C-4940-B6C0-D5FD9E5D2C2F}" srcOrd="4" destOrd="0" presId="urn:microsoft.com/office/officeart/2005/8/layout/vList2"/>
    <dgm:cxn modelId="{806A074B-8217-4673-8847-A8029FEADBEC}" type="presParOf" srcId="{7B1543A8-BFAC-40CB-BBC2-F82BC40CB281}" destId="{DCC6A399-7E26-4193-8D50-DE36BB2075E2}" srcOrd="5" destOrd="0" presId="urn:microsoft.com/office/officeart/2005/8/layout/vList2"/>
    <dgm:cxn modelId="{73EE28B9-5992-4CF7-9329-1C97B4147E82}" type="presParOf" srcId="{7B1543A8-BFAC-40CB-BBC2-F82BC40CB281}" destId="{12704D12-AFCF-45D6-B9DC-034692AB2CD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6C6E1B0-0EF7-4749-95B0-151808AA65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5C95D20B-84E9-4F92-9307-B573DEA30813}">
      <dgm:prSet/>
      <dgm:spPr/>
      <dgm:t>
        <a:bodyPr/>
        <a:lstStyle/>
        <a:p>
          <a:pPr rtl="0"/>
          <a:r>
            <a:rPr lang="ja-JP" dirty="0" smtClean="0"/>
            <a:t>●それぞれは自分にとってどんな意味があったか？</a:t>
          </a:r>
          <a:endParaRPr lang="ja-JP" dirty="0"/>
        </a:p>
      </dgm:t>
    </dgm:pt>
    <dgm:pt modelId="{FDC65ED5-AD12-4101-9E95-A7D83D2341B7}" type="parTrans" cxnId="{B3CB7FAF-55A2-425A-A403-0F54340F6DD9}">
      <dgm:prSet/>
      <dgm:spPr/>
      <dgm:t>
        <a:bodyPr/>
        <a:lstStyle/>
        <a:p>
          <a:endParaRPr kumimoji="1" lang="ja-JP" altLang="en-US"/>
        </a:p>
      </dgm:t>
    </dgm:pt>
    <dgm:pt modelId="{02A17C3F-A3FF-4874-B11D-5D86CDA06F64}" type="sibTrans" cxnId="{B3CB7FAF-55A2-425A-A403-0F54340F6DD9}">
      <dgm:prSet/>
      <dgm:spPr/>
      <dgm:t>
        <a:bodyPr/>
        <a:lstStyle/>
        <a:p>
          <a:endParaRPr kumimoji="1" lang="ja-JP" altLang="en-US"/>
        </a:p>
      </dgm:t>
    </dgm:pt>
    <dgm:pt modelId="{B9D01FE1-196E-4B8B-B582-8EDC8B033343}">
      <dgm:prSet/>
      <dgm:spPr/>
      <dgm:t>
        <a:bodyPr/>
        <a:lstStyle/>
        <a:p>
          <a:r>
            <a:rPr lang="ja-JP" smtClean="0"/>
            <a:t>●それぞれの活動の「役割」に違いはあるか？</a:t>
          </a:r>
          <a:endParaRPr lang="ja-JP"/>
        </a:p>
      </dgm:t>
    </dgm:pt>
    <dgm:pt modelId="{0D23B7DC-A9A9-4B10-B2FE-1D731817FF94}" type="parTrans" cxnId="{02B313E8-3DE5-4F33-A3FD-7D4414103569}">
      <dgm:prSet/>
      <dgm:spPr/>
      <dgm:t>
        <a:bodyPr/>
        <a:lstStyle/>
        <a:p>
          <a:endParaRPr kumimoji="1" lang="ja-JP" altLang="en-US"/>
        </a:p>
      </dgm:t>
    </dgm:pt>
    <dgm:pt modelId="{CB4CB04B-EE03-4F1D-B442-D9E7206C6AEC}" type="sibTrans" cxnId="{02B313E8-3DE5-4F33-A3FD-7D4414103569}">
      <dgm:prSet/>
      <dgm:spPr/>
      <dgm:t>
        <a:bodyPr/>
        <a:lstStyle/>
        <a:p>
          <a:endParaRPr kumimoji="1" lang="ja-JP" altLang="en-US"/>
        </a:p>
      </dgm:t>
    </dgm:pt>
    <dgm:pt modelId="{0F5FD64C-0F5C-4ECC-AF8E-5E11FB4D2B5C}">
      <dgm:prSet/>
      <dgm:spPr/>
      <dgm:t>
        <a:bodyPr/>
        <a:lstStyle/>
        <a:p>
          <a:r>
            <a:rPr lang="ja-JP" smtClean="0"/>
            <a:t>●それぞれの活動の「目的」に違いはあるか？</a:t>
          </a:r>
          <a:endParaRPr lang="ja-JP"/>
        </a:p>
      </dgm:t>
    </dgm:pt>
    <dgm:pt modelId="{996DADF0-29E8-4DEF-8BF9-07FB25DBE211}" type="parTrans" cxnId="{7CD0C812-3F38-401E-A56F-45B1581C427D}">
      <dgm:prSet/>
      <dgm:spPr/>
      <dgm:t>
        <a:bodyPr/>
        <a:lstStyle/>
        <a:p>
          <a:endParaRPr kumimoji="1" lang="ja-JP" altLang="en-US"/>
        </a:p>
      </dgm:t>
    </dgm:pt>
    <dgm:pt modelId="{E4043056-EDC7-4E4D-B64B-D6503B1519F9}" type="sibTrans" cxnId="{7CD0C812-3F38-401E-A56F-45B1581C427D}">
      <dgm:prSet/>
      <dgm:spPr/>
      <dgm:t>
        <a:bodyPr/>
        <a:lstStyle/>
        <a:p>
          <a:endParaRPr kumimoji="1" lang="ja-JP" altLang="en-US"/>
        </a:p>
      </dgm:t>
    </dgm:pt>
    <dgm:pt modelId="{3951082B-9E95-4FF0-AE6A-EC1C208C99B2}">
      <dgm:prSet/>
      <dgm:spPr/>
      <dgm:t>
        <a:bodyPr/>
        <a:lstStyle/>
        <a:p>
          <a:pPr rtl="0"/>
          <a:r>
            <a:rPr lang="ja-JP" altLang="en-US" dirty="0" smtClean="0"/>
            <a:t>●自分以外</a:t>
          </a:r>
          <a:r>
            <a:rPr lang="ja-JP" dirty="0" smtClean="0"/>
            <a:t>の人にとっては</a:t>
          </a:r>
          <a:r>
            <a:rPr lang="ja-JP" altLang="en-US" dirty="0" smtClean="0"/>
            <a:t>どんな意味があったか</a:t>
          </a:r>
          <a:r>
            <a:rPr lang="ja-JP" dirty="0" smtClean="0"/>
            <a:t>？</a:t>
          </a:r>
          <a:endParaRPr lang="ja-JP" dirty="0"/>
        </a:p>
      </dgm:t>
    </dgm:pt>
    <dgm:pt modelId="{2346E7C1-2B2F-49A7-A64F-1EE185288472}" type="parTrans" cxnId="{6A3263D5-202A-4499-BE06-8EF141D30306}">
      <dgm:prSet/>
      <dgm:spPr/>
      <dgm:t>
        <a:bodyPr/>
        <a:lstStyle/>
        <a:p>
          <a:endParaRPr kumimoji="1" lang="ja-JP" altLang="en-US"/>
        </a:p>
      </dgm:t>
    </dgm:pt>
    <dgm:pt modelId="{CC7CAE2B-AB31-4FF2-A851-0F81B47F6C8A}" type="sibTrans" cxnId="{6A3263D5-202A-4499-BE06-8EF141D30306}">
      <dgm:prSet/>
      <dgm:spPr/>
      <dgm:t>
        <a:bodyPr/>
        <a:lstStyle/>
        <a:p>
          <a:endParaRPr kumimoji="1" lang="ja-JP" altLang="en-US"/>
        </a:p>
      </dgm:t>
    </dgm:pt>
    <dgm:pt modelId="{7B1543A8-BFAC-40CB-BBC2-F82BC40CB281}" type="pres">
      <dgm:prSet presAssocID="{26C6E1B0-0EF7-4749-95B0-151808AA65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19706229-6318-4B9E-AE1D-E20AEBB29EC4}" type="pres">
      <dgm:prSet presAssocID="{5C95D20B-84E9-4F92-9307-B573DEA3081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EECE216-15F8-46B6-B01A-8745D990558B}" type="pres">
      <dgm:prSet presAssocID="{02A17C3F-A3FF-4874-B11D-5D86CDA06F64}" presName="spacer" presStyleCnt="0"/>
      <dgm:spPr/>
    </dgm:pt>
    <dgm:pt modelId="{6DBF349D-E24F-4E9D-BD3E-A7AD5D5B714D}" type="pres">
      <dgm:prSet presAssocID="{3951082B-9E95-4FF0-AE6A-EC1C208C99B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CBB5E65-48ED-4CEC-9C80-32FD1B9CB7E4}" type="pres">
      <dgm:prSet presAssocID="{CC7CAE2B-AB31-4FF2-A851-0F81B47F6C8A}" presName="spacer" presStyleCnt="0"/>
      <dgm:spPr/>
    </dgm:pt>
    <dgm:pt modelId="{505FE5DF-1A69-4B88-ACD7-CD81435B6A84}" type="pres">
      <dgm:prSet presAssocID="{B9D01FE1-196E-4B8B-B582-8EDC8B03334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339BE9A-48BC-4723-8E61-8C011DC7C6DB}" type="pres">
      <dgm:prSet presAssocID="{CB4CB04B-EE03-4F1D-B442-D9E7206C6AEC}" presName="spacer" presStyleCnt="0"/>
      <dgm:spPr/>
    </dgm:pt>
    <dgm:pt modelId="{FA3A0A6A-AF5D-4494-A8FB-B80D33630DB8}" type="pres">
      <dgm:prSet presAssocID="{0F5FD64C-0F5C-4ECC-AF8E-5E11FB4D2B5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4792CE1D-7565-40D4-9D20-A829030900AE}" type="presOf" srcId="{B9D01FE1-196E-4B8B-B582-8EDC8B033343}" destId="{505FE5DF-1A69-4B88-ACD7-CD81435B6A84}" srcOrd="0" destOrd="0" presId="urn:microsoft.com/office/officeart/2005/8/layout/vList2"/>
    <dgm:cxn modelId="{02B313E8-3DE5-4F33-A3FD-7D4414103569}" srcId="{26C6E1B0-0EF7-4749-95B0-151808AA65CD}" destId="{B9D01FE1-196E-4B8B-B582-8EDC8B033343}" srcOrd="2" destOrd="0" parTransId="{0D23B7DC-A9A9-4B10-B2FE-1D731817FF94}" sibTransId="{CB4CB04B-EE03-4F1D-B442-D9E7206C6AEC}"/>
    <dgm:cxn modelId="{6A3263D5-202A-4499-BE06-8EF141D30306}" srcId="{26C6E1B0-0EF7-4749-95B0-151808AA65CD}" destId="{3951082B-9E95-4FF0-AE6A-EC1C208C99B2}" srcOrd="1" destOrd="0" parTransId="{2346E7C1-2B2F-49A7-A64F-1EE185288472}" sibTransId="{CC7CAE2B-AB31-4FF2-A851-0F81B47F6C8A}"/>
    <dgm:cxn modelId="{83F108A9-A498-47F6-8149-853B69B008F9}" type="presOf" srcId="{3951082B-9E95-4FF0-AE6A-EC1C208C99B2}" destId="{6DBF349D-E24F-4E9D-BD3E-A7AD5D5B714D}" srcOrd="0" destOrd="0" presId="urn:microsoft.com/office/officeart/2005/8/layout/vList2"/>
    <dgm:cxn modelId="{B3CB7FAF-55A2-425A-A403-0F54340F6DD9}" srcId="{26C6E1B0-0EF7-4749-95B0-151808AA65CD}" destId="{5C95D20B-84E9-4F92-9307-B573DEA30813}" srcOrd="0" destOrd="0" parTransId="{FDC65ED5-AD12-4101-9E95-A7D83D2341B7}" sibTransId="{02A17C3F-A3FF-4874-B11D-5D86CDA06F64}"/>
    <dgm:cxn modelId="{D1EDFFF5-F4C9-417B-9A8B-A7385BC924ED}" type="presOf" srcId="{0F5FD64C-0F5C-4ECC-AF8E-5E11FB4D2B5C}" destId="{FA3A0A6A-AF5D-4494-A8FB-B80D33630DB8}" srcOrd="0" destOrd="0" presId="urn:microsoft.com/office/officeart/2005/8/layout/vList2"/>
    <dgm:cxn modelId="{B1E33DA5-AFB5-4B45-A8FC-278EC1B1E11E}" type="presOf" srcId="{5C95D20B-84E9-4F92-9307-B573DEA30813}" destId="{19706229-6318-4B9E-AE1D-E20AEBB29EC4}" srcOrd="0" destOrd="0" presId="urn:microsoft.com/office/officeart/2005/8/layout/vList2"/>
    <dgm:cxn modelId="{7CD0C812-3F38-401E-A56F-45B1581C427D}" srcId="{26C6E1B0-0EF7-4749-95B0-151808AA65CD}" destId="{0F5FD64C-0F5C-4ECC-AF8E-5E11FB4D2B5C}" srcOrd="3" destOrd="0" parTransId="{996DADF0-29E8-4DEF-8BF9-07FB25DBE211}" sibTransId="{E4043056-EDC7-4E4D-B64B-D6503B1519F9}"/>
    <dgm:cxn modelId="{47D7D423-11F9-4E56-8D74-FF0752577F7F}" type="presOf" srcId="{26C6E1B0-0EF7-4749-95B0-151808AA65CD}" destId="{7B1543A8-BFAC-40CB-BBC2-F82BC40CB281}" srcOrd="0" destOrd="0" presId="urn:microsoft.com/office/officeart/2005/8/layout/vList2"/>
    <dgm:cxn modelId="{1FEB6F89-49C9-4291-BC98-4B7E00553EA9}" type="presParOf" srcId="{7B1543A8-BFAC-40CB-BBC2-F82BC40CB281}" destId="{19706229-6318-4B9E-AE1D-E20AEBB29EC4}" srcOrd="0" destOrd="0" presId="urn:microsoft.com/office/officeart/2005/8/layout/vList2"/>
    <dgm:cxn modelId="{42439DDB-BB79-4C2B-8B03-91029323F718}" type="presParOf" srcId="{7B1543A8-BFAC-40CB-BBC2-F82BC40CB281}" destId="{CEECE216-15F8-46B6-B01A-8745D990558B}" srcOrd="1" destOrd="0" presId="urn:microsoft.com/office/officeart/2005/8/layout/vList2"/>
    <dgm:cxn modelId="{743CD8ED-8175-4CF6-A535-561EED84ED6D}" type="presParOf" srcId="{7B1543A8-BFAC-40CB-BBC2-F82BC40CB281}" destId="{6DBF349D-E24F-4E9D-BD3E-A7AD5D5B714D}" srcOrd="2" destOrd="0" presId="urn:microsoft.com/office/officeart/2005/8/layout/vList2"/>
    <dgm:cxn modelId="{9D407D24-CDDD-4D5F-95E1-7E4451769B5A}" type="presParOf" srcId="{7B1543A8-BFAC-40CB-BBC2-F82BC40CB281}" destId="{6CBB5E65-48ED-4CEC-9C80-32FD1B9CB7E4}" srcOrd="3" destOrd="0" presId="urn:microsoft.com/office/officeart/2005/8/layout/vList2"/>
    <dgm:cxn modelId="{9D275EAE-4D3C-4542-BE7F-AC50C3D568BD}" type="presParOf" srcId="{7B1543A8-BFAC-40CB-BBC2-F82BC40CB281}" destId="{505FE5DF-1A69-4B88-ACD7-CD81435B6A84}" srcOrd="4" destOrd="0" presId="urn:microsoft.com/office/officeart/2005/8/layout/vList2"/>
    <dgm:cxn modelId="{88BE2D4C-99B1-4CA8-B4E5-42DFE5AA0459}" type="presParOf" srcId="{7B1543A8-BFAC-40CB-BBC2-F82BC40CB281}" destId="{1339BE9A-48BC-4723-8E61-8C011DC7C6DB}" srcOrd="5" destOrd="0" presId="urn:microsoft.com/office/officeart/2005/8/layout/vList2"/>
    <dgm:cxn modelId="{3F3B7702-3755-4D98-AFD8-19853DF9F552}" type="presParOf" srcId="{7B1543A8-BFAC-40CB-BBC2-F82BC40CB281}" destId="{FA3A0A6A-AF5D-4494-A8FB-B80D33630DB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6C6E1B0-0EF7-4749-95B0-151808AA65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5C95D20B-84E9-4F92-9307-B573DEA30813}">
      <dgm:prSet/>
      <dgm:spPr/>
      <dgm:t>
        <a:bodyPr/>
        <a:lstStyle/>
        <a:p>
          <a:pPr rtl="0"/>
          <a:r>
            <a:rPr lang="ja-JP" dirty="0" smtClean="0"/>
            <a:t>●「学校」の価値とは何か？</a:t>
          </a:r>
          <a:endParaRPr lang="ja-JP" dirty="0"/>
        </a:p>
      </dgm:t>
    </dgm:pt>
    <dgm:pt modelId="{FDC65ED5-AD12-4101-9E95-A7D83D2341B7}" type="parTrans" cxnId="{B3CB7FAF-55A2-425A-A403-0F54340F6DD9}">
      <dgm:prSet/>
      <dgm:spPr/>
      <dgm:t>
        <a:bodyPr/>
        <a:lstStyle/>
        <a:p>
          <a:endParaRPr kumimoji="1" lang="ja-JP" altLang="en-US"/>
        </a:p>
      </dgm:t>
    </dgm:pt>
    <dgm:pt modelId="{02A17C3F-A3FF-4874-B11D-5D86CDA06F64}" type="sibTrans" cxnId="{B3CB7FAF-55A2-425A-A403-0F54340F6DD9}">
      <dgm:prSet/>
      <dgm:spPr/>
      <dgm:t>
        <a:bodyPr/>
        <a:lstStyle/>
        <a:p>
          <a:endParaRPr kumimoji="1" lang="ja-JP" altLang="en-US"/>
        </a:p>
      </dgm:t>
    </dgm:pt>
    <dgm:pt modelId="{9FB968A6-37FD-4541-937E-1FCEA09E331C}">
      <dgm:prSet/>
      <dgm:spPr/>
      <dgm:t>
        <a:bodyPr/>
        <a:lstStyle/>
        <a:p>
          <a:r>
            <a:rPr lang="ja-JP" dirty="0" smtClean="0"/>
            <a:t>●</a:t>
          </a:r>
          <a:r>
            <a:rPr lang="ja-JP" altLang="en-US" dirty="0" smtClean="0"/>
            <a:t>教師</a:t>
          </a:r>
          <a:r>
            <a:rPr lang="ja-JP" dirty="0" smtClean="0"/>
            <a:t>とは何をする人か？</a:t>
          </a:r>
          <a:endParaRPr lang="ja-JP" dirty="0"/>
        </a:p>
      </dgm:t>
    </dgm:pt>
    <dgm:pt modelId="{3BF165DD-18C5-4E9A-AB82-CDA1ED4F4E13}" type="parTrans" cxnId="{F96BFB4C-EB70-465D-833D-C47D4B7D0E32}">
      <dgm:prSet/>
      <dgm:spPr/>
      <dgm:t>
        <a:bodyPr/>
        <a:lstStyle/>
        <a:p>
          <a:endParaRPr kumimoji="1" lang="ja-JP" altLang="en-US"/>
        </a:p>
      </dgm:t>
    </dgm:pt>
    <dgm:pt modelId="{05F9C13C-BE07-49FF-95EE-3E04FDEC26B9}" type="sibTrans" cxnId="{F96BFB4C-EB70-465D-833D-C47D4B7D0E32}">
      <dgm:prSet/>
      <dgm:spPr/>
      <dgm:t>
        <a:bodyPr/>
        <a:lstStyle/>
        <a:p>
          <a:endParaRPr kumimoji="1" lang="ja-JP" altLang="en-US"/>
        </a:p>
      </dgm:t>
    </dgm:pt>
    <dgm:pt modelId="{7B1543A8-BFAC-40CB-BBC2-F82BC40CB281}" type="pres">
      <dgm:prSet presAssocID="{26C6E1B0-0EF7-4749-95B0-151808AA65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19706229-6318-4B9E-AE1D-E20AEBB29EC4}" type="pres">
      <dgm:prSet presAssocID="{5C95D20B-84E9-4F92-9307-B573DEA3081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EECE216-15F8-46B6-B01A-8745D990558B}" type="pres">
      <dgm:prSet presAssocID="{02A17C3F-A3FF-4874-B11D-5D86CDA06F64}" presName="spacer" presStyleCnt="0"/>
      <dgm:spPr/>
    </dgm:pt>
    <dgm:pt modelId="{122C2A67-A604-415A-87F4-A969BC81DB76}" type="pres">
      <dgm:prSet presAssocID="{9FB968A6-37FD-4541-937E-1FCEA09E331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B3CB7FAF-55A2-425A-A403-0F54340F6DD9}" srcId="{26C6E1B0-0EF7-4749-95B0-151808AA65CD}" destId="{5C95D20B-84E9-4F92-9307-B573DEA30813}" srcOrd="0" destOrd="0" parTransId="{FDC65ED5-AD12-4101-9E95-A7D83D2341B7}" sibTransId="{02A17C3F-A3FF-4874-B11D-5D86CDA06F64}"/>
    <dgm:cxn modelId="{F96BFB4C-EB70-465D-833D-C47D4B7D0E32}" srcId="{26C6E1B0-0EF7-4749-95B0-151808AA65CD}" destId="{9FB968A6-37FD-4541-937E-1FCEA09E331C}" srcOrd="1" destOrd="0" parTransId="{3BF165DD-18C5-4E9A-AB82-CDA1ED4F4E13}" sibTransId="{05F9C13C-BE07-49FF-95EE-3E04FDEC26B9}"/>
    <dgm:cxn modelId="{AA6CA570-D929-4870-B785-324421425DED}" type="presOf" srcId="{9FB968A6-37FD-4541-937E-1FCEA09E331C}" destId="{122C2A67-A604-415A-87F4-A969BC81DB76}" srcOrd="0" destOrd="0" presId="urn:microsoft.com/office/officeart/2005/8/layout/vList2"/>
    <dgm:cxn modelId="{D0127C24-0B86-46BA-8708-F7AC6D46C491}" type="presOf" srcId="{5C95D20B-84E9-4F92-9307-B573DEA30813}" destId="{19706229-6318-4B9E-AE1D-E20AEBB29EC4}" srcOrd="0" destOrd="0" presId="urn:microsoft.com/office/officeart/2005/8/layout/vList2"/>
    <dgm:cxn modelId="{181A18F0-3039-4694-A740-FE97DF26B116}" type="presOf" srcId="{26C6E1B0-0EF7-4749-95B0-151808AA65CD}" destId="{7B1543A8-BFAC-40CB-BBC2-F82BC40CB281}" srcOrd="0" destOrd="0" presId="urn:microsoft.com/office/officeart/2005/8/layout/vList2"/>
    <dgm:cxn modelId="{DA3EFBBB-CF2C-4D4D-9EA0-359B5663F75B}" type="presParOf" srcId="{7B1543A8-BFAC-40CB-BBC2-F82BC40CB281}" destId="{19706229-6318-4B9E-AE1D-E20AEBB29EC4}" srcOrd="0" destOrd="0" presId="urn:microsoft.com/office/officeart/2005/8/layout/vList2"/>
    <dgm:cxn modelId="{43281D56-49EB-4008-AED4-1C7FA6356605}" type="presParOf" srcId="{7B1543A8-BFAC-40CB-BBC2-F82BC40CB281}" destId="{CEECE216-15F8-46B6-B01A-8745D990558B}" srcOrd="1" destOrd="0" presId="urn:microsoft.com/office/officeart/2005/8/layout/vList2"/>
    <dgm:cxn modelId="{D022D8E5-A5B5-451D-9552-B4AF6D0983A1}" type="presParOf" srcId="{7B1543A8-BFAC-40CB-BBC2-F82BC40CB281}" destId="{122C2A67-A604-415A-87F4-A969BC81DB7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6C6E1B0-0EF7-4749-95B0-151808AA65C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5C95D20B-84E9-4F92-9307-B573DEA30813}">
      <dgm:prSet/>
      <dgm:spPr/>
      <dgm:t>
        <a:bodyPr/>
        <a:lstStyle/>
        <a:p>
          <a:pPr rtl="0"/>
          <a:r>
            <a:rPr lang="ja-JP" altLang="en-US" dirty="0" smtClean="0"/>
            <a:t>１、</a:t>
          </a:r>
          <a:r>
            <a:rPr lang="ja-JP" altLang="ja-JP" dirty="0" smtClean="0"/>
            <a:t>大学にいる間に多くの人と交わってほしい</a:t>
          </a:r>
          <a:endParaRPr lang="ja-JP" dirty="0"/>
        </a:p>
      </dgm:t>
    </dgm:pt>
    <dgm:pt modelId="{FDC65ED5-AD12-4101-9E95-A7D83D2341B7}" type="parTrans" cxnId="{B3CB7FAF-55A2-425A-A403-0F54340F6DD9}">
      <dgm:prSet/>
      <dgm:spPr/>
      <dgm:t>
        <a:bodyPr/>
        <a:lstStyle/>
        <a:p>
          <a:endParaRPr kumimoji="1" lang="ja-JP" altLang="en-US"/>
        </a:p>
      </dgm:t>
    </dgm:pt>
    <dgm:pt modelId="{02A17C3F-A3FF-4874-B11D-5D86CDA06F64}" type="sibTrans" cxnId="{B3CB7FAF-55A2-425A-A403-0F54340F6DD9}">
      <dgm:prSet/>
      <dgm:spPr/>
      <dgm:t>
        <a:bodyPr/>
        <a:lstStyle/>
        <a:p>
          <a:endParaRPr kumimoji="1" lang="ja-JP" altLang="en-US"/>
        </a:p>
      </dgm:t>
    </dgm:pt>
    <dgm:pt modelId="{204C37F9-6DE0-47E0-A218-1112C1F92094}">
      <dgm:prSet/>
      <dgm:spPr/>
      <dgm:t>
        <a:bodyPr/>
        <a:lstStyle/>
        <a:p>
          <a:r>
            <a:rPr lang="ja-JP" altLang="en-US" dirty="0" smtClean="0"/>
            <a:t>３、</a:t>
          </a:r>
          <a:r>
            <a:rPr lang="ja-JP" dirty="0" smtClean="0"/>
            <a:t>たくさんの「？」と「！」を感じてほしい</a:t>
          </a:r>
          <a:endParaRPr lang="ja-JP" dirty="0"/>
        </a:p>
      </dgm:t>
    </dgm:pt>
    <dgm:pt modelId="{B1C14103-3DDC-4C50-BB39-9774AADA2621}" type="parTrans" cxnId="{EEF90BF0-8D3E-43BC-8C83-EE65BE69DB0B}">
      <dgm:prSet/>
      <dgm:spPr/>
      <dgm:t>
        <a:bodyPr/>
        <a:lstStyle/>
        <a:p>
          <a:endParaRPr kumimoji="1" lang="ja-JP" altLang="en-US"/>
        </a:p>
      </dgm:t>
    </dgm:pt>
    <dgm:pt modelId="{7A845B56-5C35-477E-8878-C636CD2C4A2E}" type="sibTrans" cxnId="{EEF90BF0-8D3E-43BC-8C83-EE65BE69DB0B}">
      <dgm:prSet/>
      <dgm:spPr/>
      <dgm:t>
        <a:bodyPr/>
        <a:lstStyle/>
        <a:p>
          <a:endParaRPr kumimoji="1" lang="ja-JP" altLang="en-US"/>
        </a:p>
      </dgm:t>
    </dgm:pt>
    <dgm:pt modelId="{20ACAD3B-A785-4909-B7F1-362F58B07F76}">
      <dgm:prSet/>
      <dgm:spPr/>
      <dgm:t>
        <a:bodyPr/>
        <a:lstStyle/>
        <a:p>
          <a:pPr rtl="0"/>
          <a:r>
            <a:rPr lang="ja-JP" altLang="en-US" dirty="0" smtClean="0"/>
            <a:t>２、</a:t>
          </a:r>
          <a:r>
            <a:rPr lang="ja-JP" dirty="0" smtClean="0"/>
            <a:t>常に「目的」から考えるくせをつけてほしい</a:t>
          </a:r>
          <a:endParaRPr lang="ja-JP" dirty="0"/>
        </a:p>
      </dgm:t>
    </dgm:pt>
    <dgm:pt modelId="{12C3C0CF-C2B1-45B6-8818-71463CEE1313}" type="parTrans" cxnId="{0EFCCD22-78D0-4F88-BC72-62882FF8DC3E}">
      <dgm:prSet/>
      <dgm:spPr/>
      <dgm:t>
        <a:bodyPr/>
        <a:lstStyle/>
        <a:p>
          <a:endParaRPr kumimoji="1" lang="ja-JP" altLang="en-US"/>
        </a:p>
      </dgm:t>
    </dgm:pt>
    <dgm:pt modelId="{8C56ACCE-D614-4FF2-8FDC-93789446268F}" type="sibTrans" cxnId="{0EFCCD22-78D0-4F88-BC72-62882FF8DC3E}">
      <dgm:prSet/>
      <dgm:spPr/>
      <dgm:t>
        <a:bodyPr/>
        <a:lstStyle/>
        <a:p>
          <a:endParaRPr kumimoji="1" lang="ja-JP" altLang="en-US"/>
        </a:p>
      </dgm:t>
    </dgm:pt>
    <dgm:pt modelId="{7B1543A8-BFAC-40CB-BBC2-F82BC40CB281}" type="pres">
      <dgm:prSet presAssocID="{26C6E1B0-0EF7-4749-95B0-151808AA65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19706229-6318-4B9E-AE1D-E20AEBB29EC4}" type="pres">
      <dgm:prSet presAssocID="{5C95D20B-84E9-4F92-9307-B573DEA30813}" presName="parentText" presStyleLbl="node1" presStyleIdx="0" presStyleCnt="3" custScaleY="99574" custLinFactY="-53933" custLinFactNeighborX="-6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EECE216-15F8-46B6-B01A-8745D990558B}" type="pres">
      <dgm:prSet presAssocID="{02A17C3F-A3FF-4874-B11D-5D86CDA06F64}" presName="spacer" presStyleCnt="0"/>
      <dgm:spPr/>
      <dgm:t>
        <a:bodyPr/>
        <a:lstStyle/>
        <a:p>
          <a:endParaRPr kumimoji="1" lang="ja-JP" altLang="en-US"/>
        </a:p>
      </dgm:t>
    </dgm:pt>
    <dgm:pt modelId="{B6C08A79-640E-413A-926F-20A09F9B3451}" type="pres">
      <dgm:prSet presAssocID="{20ACAD3B-A785-4909-B7F1-362F58B07F76}" presName="parentText" presStyleLbl="node1" presStyleIdx="1" presStyleCnt="3" custLinFactY="-14523" custLinFactNeighborX="-6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D38D6D5-E2AC-4938-8B8C-EDF4CCFBD887}" type="pres">
      <dgm:prSet presAssocID="{8C56ACCE-D614-4FF2-8FDC-93789446268F}" presName="spacer" presStyleCnt="0"/>
      <dgm:spPr/>
      <dgm:t>
        <a:bodyPr/>
        <a:lstStyle/>
        <a:p>
          <a:endParaRPr kumimoji="1" lang="ja-JP" altLang="en-US"/>
        </a:p>
      </dgm:t>
    </dgm:pt>
    <dgm:pt modelId="{E69161CD-9220-4317-9DA9-39D96A7B322A}" type="pres">
      <dgm:prSet presAssocID="{204C37F9-6DE0-47E0-A218-1112C1F92094}" presName="parentText" presStyleLbl="node1" presStyleIdx="2" presStyleCnt="3" custLinFactY="7710" custLinFactNeighborX="-6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EFCCD22-78D0-4F88-BC72-62882FF8DC3E}" srcId="{26C6E1B0-0EF7-4749-95B0-151808AA65CD}" destId="{20ACAD3B-A785-4909-B7F1-362F58B07F76}" srcOrd="1" destOrd="0" parTransId="{12C3C0CF-C2B1-45B6-8818-71463CEE1313}" sibTransId="{8C56ACCE-D614-4FF2-8FDC-93789446268F}"/>
    <dgm:cxn modelId="{D6D87E22-C17E-49D5-B57C-EB2449EBFDD4}" type="presOf" srcId="{26C6E1B0-0EF7-4749-95B0-151808AA65CD}" destId="{7B1543A8-BFAC-40CB-BBC2-F82BC40CB281}" srcOrd="0" destOrd="0" presId="urn:microsoft.com/office/officeart/2005/8/layout/vList2"/>
    <dgm:cxn modelId="{FD6D4E2C-30DD-4BE6-92FE-96BA382ED3EA}" type="presOf" srcId="{204C37F9-6DE0-47E0-A218-1112C1F92094}" destId="{E69161CD-9220-4317-9DA9-39D96A7B322A}" srcOrd="0" destOrd="0" presId="urn:microsoft.com/office/officeart/2005/8/layout/vList2"/>
    <dgm:cxn modelId="{B3CB7FAF-55A2-425A-A403-0F54340F6DD9}" srcId="{26C6E1B0-0EF7-4749-95B0-151808AA65CD}" destId="{5C95D20B-84E9-4F92-9307-B573DEA30813}" srcOrd="0" destOrd="0" parTransId="{FDC65ED5-AD12-4101-9E95-A7D83D2341B7}" sibTransId="{02A17C3F-A3FF-4874-B11D-5D86CDA06F64}"/>
    <dgm:cxn modelId="{80BB37B7-B55D-4CC1-AA35-EDF5D4687874}" type="presOf" srcId="{5C95D20B-84E9-4F92-9307-B573DEA30813}" destId="{19706229-6318-4B9E-AE1D-E20AEBB29EC4}" srcOrd="0" destOrd="0" presId="urn:microsoft.com/office/officeart/2005/8/layout/vList2"/>
    <dgm:cxn modelId="{EF04CF61-1B7E-48EB-B606-0365F430497B}" type="presOf" srcId="{20ACAD3B-A785-4909-B7F1-362F58B07F76}" destId="{B6C08A79-640E-413A-926F-20A09F9B3451}" srcOrd="0" destOrd="0" presId="urn:microsoft.com/office/officeart/2005/8/layout/vList2"/>
    <dgm:cxn modelId="{EEF90BF0-8D3E-43BC-8C83-EE65BE69DB0B}" srcId="{26C6E1B0-0EF7-4749-95B0-151808AA65CD}" destId="{204C37F9-6DE0-47E0-A218-1112C1F92094}" srcOrd="2" destOrd="0" parTransId="{B1C14103-3DDC-4C50-BB39-9774AADA2621}" sibTransId="{7A845B56-5C35-477E-8878-C636CD2C4A2E}"/>
    <dgm:cxn modelId="{DC6360F1-0B18-47DB-919A-DFAE834373E3}" type="presParOf" srcId="{7B1543A8-BFAC-40CB-BBC2-F82BC40CB281}" destId="{19706229-6318-4B9E-AE1D-E20AEBB29EC4}" srcOrd="0" destOrd="0" presId="urn:microsoft.com/office/officeart/2005/8/layout/vList2"/>
    <dgm:cxn modelId="{27C49AC7-0250-45C8-8E0D-CF0261164E36}" type="presParOf" srcId="{7B1543A8-BFAC-40CB-BBC2-F82BC40CB281}" destId="{CEECE216-15F8-46B6-B01A-8745D990558B}" srcOrd="1" destOrd="0" presId="urn:microsoft.com/office/officeart/2005/8/layout/vList2"/>
    <dgm:cxn modelId="{FF61B946-68F6-4E98-A6B2-D8F324747782}" type="presParOf" srcId="{7B1543A8-BFAC-40CB-BBC2-F82BC40CB281}" destId="{B6C08A79-640E-413A-926F-20A09F9B3451}" srcOrd="2" destOrd="0" presId="urn:microsoft.com/office/officeart/2005/8/layout/vList2"/>
    <dgm:cxn modelId="{ED83CB08-39D3-4CF2-8499-565FD0B584E8}" type="presParOf" srcId="{7B1543A8-BFAC-40CB-BBC2-F82BC40CB281}" destId="{5D38D6D5-E2AC-4938-8B8C-EDF4CCFBD887}" srcOrd="3" destOrd="0" presId="urn:microsoft.com/office/officeart/2005/8/layout/vList2"/>
    <dgm:cxn modelId="{26F968BA-5CDE-41E5-9DB9-7D63F00AE736}" type="presParOf" srcId="{7B1543A8-BFAC-40CB-BBC2-F82BC40CB281}" destId="{E69161CD-9220-4317-9DA9-39D96A7B322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CEE960-DC0B-45A1-A08F-03B402173118}">
      <dsp:nvSpPr>
        <dsp:cNvPr id="0" name=""/>
        <dsp:cNvSpPr/>
      </dsp:nvSpPr>
      <dsp:spPr>
        <a:xfrm>
          <a:off x="0" y="39329"/>
          <a:ext cx="8363272" cy="21718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3600" kern="1200" dirty="0" smtClean="0"/>
            <a:t>●</a:t>
          </a:r>
          <a:r>
            <a:rPr lang="ja-JP" sz="3600" kern="1200" dirty="0" smtClean="0"/>
            <a:t>「教育」について深く考える（一人で、皆で）。</a:t>
          </a:r>
          <a:endParaRPr lang="ja-JP" sz="3600" kern="1200" dirty="0"/>
        </a:p>
      </dsp:txBody>
      <dsp:txXfrm>
        <a:off x="106019" y="145348"/>
        <a:ext cx="8151234" cy="1959774"/>
      </dsp:txXfrm>
    </dsp:sp>
    <dsp:sp modelId="{2EBD2E16-5405-41C9-82FB-2719B7DCA445}">
      <dsp:nvSpPr>
        <dsp:cNvPr id="0" name=""/>
        <dsp:cNvSpPr/>
      </dsp:nvSpPr>
      <dsp:spPr>
        <a:xfrm>
          <a:off x="0" y="2314821"/>
          <a:ext cx="8363272" cy="21718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3600" kern="1200" dirty="0" smtClean="0"/>
            <a:t>●</a:t>
          </a:r>
          <a:r>
            <a:rPr lang="ja-JP" sz="3600" kern="1200" dirty="0" smtClean="0"/>
            <a:t>「探究したい“問い”」や「思考のヒント」を１つでも持ち帰る。</a:t>
          </a:r>
          <a:endParaRPr lang="ja-JP" sz="3600" kern="1200" dirty="0"/>
        </a:p>
      </dsp:txBody>
      <dsp:txXfrm>
        <a:off x="106019" y="2420840"/>
        <a:ext cx="8151234" cy="19597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CEE960-DC0B-45A1-A08F-03B402173118}">
      <dsp:nvSpPr>
        <dsp:cNvPr id="0" name=""/>
        <dsp:cNvSpPr/>
      </dsp:nvSpPr>
      <dsp:spPr>
        <a:xfrm>
          <a:off x="0" y="162865"/>
          <a:ext cx="8363272" cy="20511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3400" kern="1200" dirty="0" smtClean="0"/>
            <a:t>●</a:t>
          </a:r>
          <a:r>
            <a:rPr lang="ja-JP" sz="3400" kern="1200" dirty="0" smtClean="0"/>
            <a:t>どんな発言でも否定しない。安心して発言できる雰囲気作りに貢献を。</a:t>
          </a:r>
          <a:endParaRPr lang="ja-JP" sz="3400" kern="1200" dirty="0"/>
        </a:p>
      </dsp:txBody>
      <dsp:txXfrm>
        <a:off x="100129" y="262994"/>
        <a:ext cx="8163014" cy="1850898"/>
      </dsp:txXfrm>
    </dsp:sp>
    <dsp:sp modelId="{2EBD2E16-5405-41C9-82FB-2719B7DCA445}">
      <dsp:nvSpPr>
        <dsp:cNvPr id="0" name=""/>
        <dsp:cNvSpPr/>
      </dsp:nvSpPr>
      <dsp:spPr>
        <a:xfrm>
          <a:off x="0" y="2311941"/>
          <a:ext cx="8363272" cy="20511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3400" kern="1200" dirty="0" smtClean="0"/>
            <a:t>●</a:t>
          </a:r>
          <a:r>
            <a:rPr lang="ja-JP" sz="3400" kern="1200" dirty="0" smtClean="0"/>
            <a:t>発言を強制しない（対話にならなければ、“一人で”深く考えてみてもよい）。</a:t>
          </a:r>
          <a:endParaRPr lang="ja-JP" sz="3400" kern="1200" dirty="0"/>
        </a:p>
      </dsp:txBody>
      <dsp:txXfrm>
        <a:off x="100129" y="2412070"/>
        <a:ext cx="8163014" cy="18508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06229-6318-4B9E-AE1D-E20AEBB29EC4}">
      <dsp:nvSpPr>
        <dsp:cNvPr id="0" name=""/>
        <dsp:cNvSpPr/>
      </dsp:nvSpPr>
      <dsp:spPr>
        <a:xfrm>
          <a:off x="0" y="683625"/>
          <a:ext cx="7931224" cy="9972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2900" kern="1200" dirty="0" smtClean="0"/>
            <a:t>●</a:t>
          </a:r>
          <a:r>
            <a:rPr lang="ja-JP" sz="2900" kern="1200" dirty="0" smtClean="0"/>
            <a:t>なぜ教師になりたいのか？</a:t>
          </a:r>
          <a:endParaRPr lang="ja-JP" sz="2900" kern="1200" dirty="0"/>
        </a:p>
      </dsp:txBody>
      <dsp:txXfrm>
        <a:off x="48680" y="732305"/>
        <a:ext cx="7833864" cy="899863"/>
      </dsp:txXfrm>
    </dsp:sp>
    <dsp:sp modelId="{3341F2FF-2D34-4562-98C0-01911044E18D}">
      <dsp:nvSpPr>
        <dsp:cNvPr id="0" name=""/>
        <dsp:cNvSpPr/>
      </dsp:nvSpPr>
      <dsp:spPr>
        <a:xfrm>
          <a:off x="0" y="1764369"/>
          <a:ext cx="7931224" cy="9972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2900" kern="1200" dirty="0" smtClean="0"/>
            <a:t>●</a:t>
          </a:r>
          <a:r>
            <a:rPr lang="ja-JP" sz="2900" kern="1200" dirty="0" smtClean="0"/>
            <a:t>教師として実現したいことは何か？</a:t>
          </a:r>
          <a:endParaRPr lang="ja-JP" sz="2900" kern="1200" dirty="0"/>
        </a:p>
      </dsp:txBody>
      <dsp:txXfrm>
        <a:off x="48680" y="1813049"/>
        <a:ext cx="7833864" cy="899863"/>
      </dsp:txXfrm>
    </dsp:sp>
    <dsp:sp modelId="{A5DF69C3-DB8F-4701-ACE4-6572C1BF349D}">
      <dsp:nvSpPr>
        <dsp:cNvPr id="0" name=""/>
        <dsp:cNvSpPr/>
      </dsp:nvSpPr>
      <dsp:spPr>
        <a:xfrm>
          <a:off x="0" y="2845113"/>
          <a:ext cx="7931224" cy="9972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2900" kern="1200" dirty="0" smtClean="0"/>
            <a:t>●</a:t>
          </a:r>
          <a:r>
            <a:rPr lang="ja-JP" sz="2900" kern="1200" dirty="0" smtClean="0"/>
            <a:t>教師として最も大切にしたいことは何か？</a:t>
          </a:r>
          <a:endParaRPr lang="ja-JP" sz="2900" kern="1200" dirty="0"/>
        </a:p>
      </dsp:txBody>
      <dsp:txXfrm>
        <a:off x="48680" y="2893793"/>
        <a:ext cx="7833864" cy="8998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06229-6318-4B9E-AE1D-E20AEBB29EC4}">
      <dsp:nvSpPr>
        <dsp:cNvPr id="0" name=""/>
        <dsp:cNvSpPr/>
      </dsp:nvSpPr>
      <dsp:spPr>
        <a:xfrm>
          <a:off x="0" y="143253"/>
          <a:ext cx="7931224" cy="9972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sz="2900" kern="1200" dirty="0" smtClean="0"/>
            <a:t>●「いい授業」とは何か？</a:t>
          </a:r>
          <a:endParaRPr lang="ja-JP" sz="2900" kern="1200" dirty="0"/>
        </a:p>
      </dsp:txBody>
      <dsp:txXfrm>
        <a:off x="48680" y="191933"/>
        <a:ext cx="7833864" cy="899863"/>
      </dsp:txXfrm>
    </dsp:sp>
    <dsp:sp modelId="{E69161CD-9220-4317-9DA9-39D96A7B322A}">
      <dsp:nvSpPr>
        <dsp:cNvPr id="0" name=""/>
        <dsp:cNvSpPr/>
      </dsp:nvSpPr>
      <dsp:spPr>
        <a:xfrm>
          <a:off x="0" y="1223997"/>
          <a:ext cx="7931224" cy="9972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sz="2900" kern="1200" smtClean="0"/>
            <a:t>●なぜそれが「いい授業」だと思ったのか？</a:t>
          </a:r>
          <a:endParaRPr lang="ja-JP" sz="2900" kern="1200"/>
        </a:p>
      </dsp:txBody>
      <dsp:txXfrm>
        <a:off x="48680" y="1272677"/>
        <a:ext cx="7833864" cy="899863"/>
      </dsp:txXfrm>
    </dsp:sp>
    <dsp:sp modelId="{D869B7D3-5909-4752-B589-D1EFF4BEC5A3}">
      <dsp:nvSpPr>
        <dsp:cNvPr id="0" name=""/>
        <dsp:cNvSpPr/>
      </dsp:nvSpPr>
      <dsp:spPr>
        <a:xfrm>
          <a:off x="0" y="2304741"/>
          <a:ext cx="7931224" cy="9972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sz="2900" kern="1200" dirty="0" smtClean="0"/>
            <a:t>●「いい授業」から得たものは何か？</a:t>
          </a:r>
          <a:endParaRPr lang="ja-JP" sz="2900" kern="1200" dirty="0"/>
        </a:p>
      </dsp:txBody>
      <dsp:txXfrm>
        <a:off x="48680" y="2353421"/>
        <a:ext cx="7833864" cy="899863"/>
      </dsp:txXfrm>
    </dsp:sp>
    <dsp:sp modelId="{8CC8E547-2BEB-41DE-BD0D-57033A3E1B07}">
      <dsp:nvSpPr>
        <dsp:cNvPr id="0" name=""/>
        <dsp:cNvSpPr/>
      </dsp:nvSpPr>
      <dsp:spPr>
        <a:xfrm>
          <a:off x="0" y="3385485"/>
          <a:ext cx="7931224" cy="9972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2900" kern="1200" dirty="0" smtClean="0"/>
            <a:t>●</a:t>
          </a:r>
          <a:r>
            <a:rPr lang="ja-JP" sz="2900" kern="1200" dirty="0" smtClean="0"/>
            <a:t>今の自分にどうつながっているか？</a:t>
          </a:r>
          <a:endParaRPr lang="ja-JP" sz="2900" kern="1200" dirty="0"/>
        </a:p>
      </dsp:txBody>
      <dsp:txXfrm>
        <a:off x="48680" y="3434165"/>
        <a:ext cx="7833864" cy="8998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06229-6318-4B9E-AE1D-E20AEBB29EC4}">
      <dsp:nvSpPr>
        <dsp:cNvPr id="0" name=""/>
        <dsp:cNvSpPr/>
      </dsp:nvSpPr>
      <dsp:spPr>
        <a:xfrm>
          <a:off x="0" y="70159"/>
          <a:ext cx="7931224" cy="1031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sz="3000" kern="1200" dirty="0" smtClean="0"/>
            <a:t>●学校に行って一番「良い経験」は何か？</a:t>
          </a:r>
          <a:endParaRPr lang="ja-JP" sz="3000" kern="1200" dirty="0"/>
        </a:p>
      </dsp:txBody>
      <dsp:txXfrm>
        <a:off x="50359" y="120518"/>
        <a:ext cx="7830506" cy="930892"/>
      </dsp:txXfrm>
    </dsp:sp>
    <dsp:sp modelId="{BBFF9A25-B809-48AF-BF8C-0627C6A5D068}">
      <dsp:nvSpPr>
        <dsp:cNvPr id="0" name=""/>
        <dsp:cNvSpPr/>
      </dsp:nvSpPr>
      <dsp:spPr>
        <a:xfrm>
          <a:off x="0" y="1188170"/>
          <a:ext cx="7931224" cy="1031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sz="3000" kern="1200" smtClean="0"/>
            <a:t>●なぜそれが「良い経験」と思ったのか？</a:t>
          </a:r>
          <a:endParaRPr lang="ja-JP" sz="3000" kern="1200"/>
        </a:p>
      </dsp:txBody>
      <dsp:txXfrm>
        <a:off x="50359" y="1238529"/>
        <a:ext cx="7830506" cy="930892"/>
      </dsp:txXfrm>
    </dsp:sp>
    <dsp:sp modelId="{3854AA24-A98C-4940-B6C0-D5FD9E5D2C2F}">
      <dsp:nvSpPr>
        <dsp:cNvPr id="0" name=""/>
        <dsp:cNvSpPr/>
      </dsp:nvSpPr>
      <dsp:spPr>
        <a:xfrm>
          <a:off x="0" y="2306181"/>
          <a:ext cx="7931224" cy="1031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sz="3000" kern="1200" dirty="0" smtClean="0"/>
            <a:t>●「良い経験」から得たものは何か？</a:t>
          </a:r>
          <a:endParaRPr lang="ja-JP" sz="3000" kern="1200" dirty="0"/>
        </a:p>
      </dsp:txBody>
      <dsp:txXfrm>
        <a:off x="50359" y="2356540"/>
        <a:ext cx="7830506" cy="930892"/>
      </dsp:txXfrm>
    </dsp:sp>
    <dsp:sp modelId="{12704D12-AFCF-45D6-B9DC-034692AB2CD5}">
      <dsp:nvSpPr>
        <dsp:cNvPr id="0" name=""/>
        <dsp:cNvSpPr/>
      </dsp:nvSpPr>
      <dsp:spPr>
        <a:xfrm>
          <a:off x="0" y="3424192"/>
          <a:ext cx="7931224" cy="1031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3000" kern="1200" dirty="0" smtClean="0"/>
            <a:t>●</a:t>
          </a:r>
          <a:r>
            <a:rPr lang="ja-JP" sz="3000" kern="1200" dirty="0" smtClean="0"/>
            <a:t>今の自分にどうつながっているか？</a:t>
          </a:r>
          <a:endParaRPr lang="ja-JP" sz="3000" kern="1200" dirty="0"/>
        </a:p>
      </dsp:txBody>
      <dsp:txXfrm>
        <a:off x="50359" y="3474551"/>
        <a:ext cx="7830506" cy="9308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06229-6318-4B9E-AE1D-E20AEBB29EC4}">
      <dsp:nvSpPr>
        <dsp:cNvPr id="0" name=""/>
        <dsp:cNvSpPr/>
      </dsp:nvSpPr>
      <dsp:spPr>
        <a:xfrm>
          <a:off x="0" y="362535"/>
          <a:ext cx="7931224" cy="8940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sz="2600" kern="1200" dirty="0" smtClean="0"/>
            <a:t>●それぞれは自分にとってどんな意味があったか？</a:t>
          </a:r>
          <a:endParaRPr lang="ja-JP" sz="2600" kern="1200" dirty="0"/>
        </a:p>
      </dsp:txBody>
      <dsp:txXfrm>
        <a:off x="43645" y="406180"/>
        <a:ext cx="7843934" cy="806772"/>
      </dsp:txXfrm>
    </dsp:sp>
    <dsp:sp modelId="{6DBF349D-E24F-4E9D-BD3E-A7AD5D5B714D}">
      <dsp:nvSpPr>
        <dsp:cNvPr id="0" name=""/>
        <dsp:cNvSpPr/>
      </dsp:nvSpPr>
      <dsp:spPr>
        <a:xfrm>
          <a:off x="0" y="1331478"/>
          <a:ext cx="7931224" cy="8940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2600" kern="1200" dirty="0" smtClean="0"/>
            <a:t>●自分以外</a:t>
          </a:r>
          <a:r>
            <a:rPr lang="ja-JP" sz="2600" kern="1200" dirty="0" smtClean="0"/>
            <a:t>の人にとっては</a:t>
          </a:r>
          <a:r>
            <a:rPr lang="ja-JP" altLang="en-US" sz="2600" kern="1200" dirty="0" smtClean="0"/>
            <a:t>どんな意味があったか</a:t>
          </a:r>
          <a:r>
            <a:rPr lang="ja-JP" sz="2600" kern="1200" dirty="0" smtClean="0"/>
            <a:t>？</a:t>
          </a:r>
          <a:endParaRPr lang="ja-JP" sz="2600" kern="1200" dirty="0"/>
        </a:p>
      </dsp:txBody>
      <dsp:txXfrm>
        <a:off x="43645" y="1375123"/>
        <a:ext cx="7843934" cy="806772"/>
      </dsp:txXfrm>
    </dsp:sp>
    <dsp:sp modelId="{505FE5DF-1A69-4B88-ACD7-CD81435B6A84}">
      <dsp:nvSpPr>
        <dsp:cNvPr id="0" name=""/>
        <dsp:cNvSpPr/>
      </dsp:nvSpPr>
      <dsp:spPr>
        <a:xfrm>
          <a:off x="0" y="2300421"/>
          <a:ext cx="7931224" cy="8940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sz="2600" kern="1200" smtClean="0"/>
            <a:t>●それぞれの活動の「役割」に違いはあるか？</a:t>
          </a:r>
          <a:endParaRPr lang="ja-JP" sz="2600" kern="1200"/>
        </a:p>
      </dsp:txBody>
      <dsp:txXfrm>
        <a:off x="43645" y="2344066"/>
        <a:ext cx="7843934" cy="806772"/>
      </dsp:txXfrm>
    </dsp:sp>
    <dsp:sp modelId="{FA3A0A6A-AF5D-4494-A8FB-B80D33630DB8}">
      <dsp:nvSpPr>
        <dsp:cNvPr id="0" name=""/>
        <dsp:cNvSpPr/>
      </dsp:nvSpPr>
      <dsp:spPr>
        <a:xfrm>
          <a:off x="0" y="3269364"/>
          <a:ext cx="7931224" cy="8940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sz="2600" kern="1200" smtClean="0"/>
            <a:t>●それぞれの活動の「目的」に違いはあるか？</a:t>
          </a:r>
          <a:endParaRPr lang="ja-JP" sz="2600" kern="1200"/>
        </a:p>
      </dsp:txBody>
      <dsp:txXfrm>
        <a:off x="43645" y="3313009"/>
        <a:ext cx="7843934" cy="8067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06229-6318-4B9E-AE1D-E20AEBB29EC4}">
      <dsp:nvSpPr>
        <dsp:cNvPr id="0" name=""/>
        <dsp:cNvSpPr/>
      </dsp:nvSpPr>
      <dsp:spPr>
        <a:xfrm>
          <a:off x="0" y="686592"/>
          <a:ext cx="7931224" cy="1513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sz="4400" kern="1200" dirty="0" smtClean="0"/>
            <a:t>●「学校」の価値とは何か？</a:t>
          </a:r>
          <a:endParaRPr lang="ja-JP" sz="4400" kern="1200" dirty="0"/>
        </a:p>
      </dsp:txBody>
      <dsp:txXfrm>
        <a:off x="73860" y="760452"/>
        <a:ext cx="7783504" cy="1365309"/>
      </dsp:txXfrm>
    </dsp:sp>
    <dsp:sp modelId="{122C2A67-A604-415A-87F4-A969BC81DB76}">
      <dsp:nvSpPr>
        <dsp:cNvPr id="0" name=""/>
        <dsp:cNvSpPr/>
      </dsp:nvSpPr>
      <dsp:spPr>
        <a:xfrm>
          <a:off x="0" y="2326341"/>
          <a:ext cx="7931224" cy="1513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sz="4400" kern="1200" dirty="0" smtClean="0"/>
            <a:t>●</a:t>
          </a:r>
          <a:r>
            <a:rPr lang="ja-JP" altLang="en-US" sz="4400" kern="1200" dirty="0" smtClean="0"/>
            <a:t>教師</a:t>
          </a:r>
          <a:r>
            <a:rPr lang="ja-JP" sz="4400" kern="1200" dirty="0" smtClean="0"/>
            <a:t>とは何をする人か？</a:t>
          </a:r>
          <a:endParaRPr lang="ja-JP" sz="4400" kern="1200" dirty="0"/>
        </a:p>
      </dsp:txBody>
      <dsp:txXfrm>
        <a:off x="73860" y="2400201"/>
        <a:ext cx="7783504" cy="136530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06229-6318-4B9E-AE1D-E20AEBB29EC4}">
      <dsp:nvSpPr>
        <dsp:cNvPr id="0" name=""/>
        <dsp:cNvSpPr/>
      </dsp:nvSpPr>
      <dsp:spPr>
        <a:xfrm>
          <a:off x="0" y="216023"/>
          <a:ext cx="7931224" cy="9244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2700" kern="1200" dirty="0" smtClean="0"/>
            <a:t>１、</a:t>
          </a:r>
          <a:r>
            <a:rPr lang="ja-JP" altLang="ja-JP" sz="2700" kern="1200" dirty="0" smtClean="0"/>
            <a:t>大学にいる間に多くの人と交わってほしい</a:t>
          </a:r>
          <a:endParaRPr lang="ja-JP" sz="2700" kern="1200" dirty="0"/>
        </a:p>
      </dsp:txBody>
      <dsp:txXfrm>
        <a:off x="45130" y="261153"/>
        <a:ext cx="7840964" cy="834234"/>
      </dsp:txXfrm>
    </dsp:sp>
    <dsp:sp modelId="{B6C08A79-640E-413A-926F-20A09F9B3451}">
      <dsp:nvSpPr>
        <dsp:cNvPr id="0" name=""/>
        <dsp:cNvSpPr/>
      </dsp:nvSpPr>
      <dsp:spPr>
        <a:xfrm>
          <a:off x="0" y="1584180"/>
          <a:ext cx="7931224" cy="9284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2700" kern="1200" dirty="0" smtClean="0"/>
            <a:t>２、</a:t>
          </a:r>
          <a:r>
            <a:rPr lang="ja-JP" sz="2700" kern="1200" dirty="0" smtClean="0"/>
            <a:t>常に「目的」から考えるくせをつけてほしい</a:t>
          </a:r>
          <a:endParaRPr lang="ja-JP" sz="2700" kern="1200" dirty="0"/>
        </a:p>
      </dsp:txBody>
      <dsp:txXfrm>
        <a:off x="45323" y="1629503"/>
        <a:ext cx="7840578" cy="837803"/>
      </dsp:txXfrm>
    </dsp:sp>
    <dsp:sp modelId="{E69161CD-9220-4317-9DA9-39D96A7B322A}">
      <dsp:nvSpPr>
        <dsp:cNvPr id="0" name=""/>
        <dsp:cNvSpPr/>
      </dsp:nvSpPr>
      <dsp:spPr>
        <a:xfrm>
          <a:off x="0" y="2952332"/>
          <a:ext cx="7931224" cy="9284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2700" kern="1200" dirty="0" smtClean="0"/>
            <a:t>３、</a:t>
          </a:r>
          <a:r>
            <a:rPr lang="ja-JP" sz="2700" kern="1200" dirty="0" smtClean="0"/>
            <a:t>たくさんの「？」と「！」を感じてほしい</a:t>
          </a:r>
          <a:endParaRPr lang="ja-JP" sz="2700" kern="1200" dirty="0"/>
        </a:p>
      </dsp:txBody>
      <dsp:txXfrm>
        <a:off x="45323" y="2997655"/>
        <a:ext cx="7840578" cy="837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95219" y="0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/>
          <a:lstStyle>
            <a:lvl1pPr algn="r">
              <a:defRPr sz="1200"/>
            </a:lvl1pPr>
          </a:lstStyle>
          <a:p>
            <a:fld id="{999F4063-9611-41F3-92B8-EAAD48A3D9E5}" type="datetimeFigureOut">
              <a:rPr kumimoji="1" lang="ja-JP" altLang="en-US" smtClean="0"/>
              <a:t>2017/1/10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675871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95219" y="9675871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 anchor="b"/>
          <a:lstStyle>
            <a:lvl1pPr algn="r">
              <a:defRPr sz="1200"/>
            </a:lvl1pPr>
          </a:lstStyle>
          <a:p>
            <a:fld id="{92F815A2-1DF3-4A35-ABA8-7995722CC0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344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95219" y="0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/>
          <a:lstStyle>
            <a:lvl1pPr algn="r">
              <a:defRPr sz="1200"/>
            </a:lvl1pPr>
          </a:lstStyle>
          <a:p>
            <a:fld id="{BA75C57B-2036-4414-96D6-8D01A8963FD5}" type="datetimeFigureOut">
              <a:rPr kumimoji="1" lang="ja-JP" altLang="en-US" smtClean="0"/>
              <a:t>2017/1/10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765175"/>
            <a:ext cx="5091113" cy="381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25" tIns="47062" rIns="94125" bIns="4706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5327" y="4838821"/>
            <a:ext cx="5642610" cy="4584144"/>
          </a:xfrm>
          <a:prstGeom prst="rect">
            <a:avLst/>
          </a:prstGeom>
        </p:spPr>
        <p:txBody>
          <a:bodyPr vert="horz" lIns="94125" tIns="47062" rIns="94125" bIns="4706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675871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95219" y="9675871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 anchor="b"/>
          <a:lstStyle>
            <a:lvl1pPr algn="r">
              <a:defRPr sz="1200"/>
            </a:lvl1pPr>
          </a:lstStyle>
          <a:p>
            <a:fld id="{7522BAFA-627E-416A-87E0-E20C5AA488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612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10B-C191-441E-9397-0A0789623A32}" type="datetime1">
              <a:rPr kumimoji="1" lang="ja-JP" altLang="en-US" smtClean="0"/>
              <a:t>2017/1/10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63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F9164-5B66-47C4-8968-BDD99E57499C}" type="datetime1">
              <a:rPr kumimoji="1" lang="ja-JP" altLang="en-US" smtClean="0"/>
              <a:t>2017/1/10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369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5861-6710-4A2B-8EB8-B9962E07A773}" type="datetime1">
              <a:rPr kumimoji="1" lang="ja-JP" altLang="en-US" smtClean="0"/>
              <a:t>2017/1/10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57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32BE1-A11C-4009-8A59-0570C1D9D869}" type="datetime1">
              <a:rPr kumimoji="1" lang="ja-JP" altLang="en-US" smtClean="0"/>
              <a:t>2017/1/10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502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1F2B-919F-4CC3-9373-9CD5F78543F1}" type="datetime1">
              <a:rPr kumimoji="1" lang="ja-JP" altLang="en-US" smtClean="0"/>
              <a:t>2017/1/10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364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B7E6-B212-436E-95B4-61D8E675F933}" type="datetime1">
              <a:rPr kumimoji="1" lang="ja-JP" altLang="en-US" smtClean="0"/>
              <a:t>2017/1/10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20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C9C6-4643-4F9B-9F49-6E936258F032}" type="datetime1">
              <a:rPr kumimoji="1" lang="ja-JP" altLang="en-US" smtClean="0"/>
              <a:t>2017/1/10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59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B76BD-50A0-4BF7-B271-AD943FEEBEF1}" type="datetime1">
              <a:rPr kumimoji="1" lang="ja-JP" altLang="en-US" smtClean="0"/>
              <a:t>2017/1/10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74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9896-283B-44B6-BFF2-D6C42E4D730C}" type="datetime1">
              <a:rPr kumimoji="1" lang="ja-JP" altLang="en-US" smtClean="0"/>
              <a:t>2017/1/10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758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1686-F766-4947-AE41-51AADE39D799}" type="datetime1">
              <a:rPr kumimoji="1" lang="ja-JP" altLang="en-US" smtClean="0"/>
              <a:t>2017/1/10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11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1EAD-3EED-4FD6-87A4-2F7B0A615CD7}" type="datetime1">
              <a:rPr kumimoji="1" lang="ja-JP" altLang="en-US" smtClean="0"/>
              <a:t>2017/1/10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657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0C8FF-D611-4823-AE72-B93F05A6080F}" type="datetime1">
              <a:rPr kumimoji="1" lang="ja-JP" altLang="en-US" smtClean="0"/>
              <a:t>2017/1/10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9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1628801"/>
            <a:ext cx="8640960" cy="1971650"/>
          </a:xfrm>
        </p:spPr>
        <p:txBody>
          <a:bodyPr>
            <a:normAutofit/>
          </a:bodyPr>
          <a:lstStyle/>
          <a:p>
            <a:r>
              <a:rPr lang="ja-JP" altLang="en-US" sz="4000" b="1" dirty="0"/>
              <a:t>「教える／習う」</a:t>
            </a:r>
            <a:r>
              <a:rPr lang="ja-JP" altLang="en-US" sz="4000" b="1" dirty="0" smtClean="0"/>
              <a:t>から</a:t>
            </a:r>
            <a:r>
              <a:rPr lang="en-US" altLang="ja-JP" sz="4000" b="1" dirty="0" smtClean="0"/>
              <a:t/>
            </a:r>
            <a:br>
              <a:rPr lang="en-US" altLang="ja-JP" sz="4000" b="1" dirty="0" smtClean="0"/>
            </a:br>
            <a:r>
              <a:rPr lang="ja-JP" altLang="en-US" sz="4000" b="1" dirty="0" smtClean="0"/>
              <a:t>「</a:t>
            </a:r>
            <a:r>
              <a:rPr lang="ja-JP" altLang="en-US" sz="4000" b="1" dirty="0"/>
              <a:t>引き出す／学ぶ」へ</a:t>
            </a:r>
            <a:r>
              <a:rPr lang="ja-JP" altLang="en-US" sz="4000" b="1" dirty="0" smtClean="0"/>
              <a:t>の質的</a:t>
            </a:r>
            <a:r>
              <a:rPr lang="ja-JP" altLang="en-US" sz="4000" b="1" dirty="0"/>
              <a:t>転換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1640" y="4149080"/>
            <a:ext cx="6584776" cy="1752600"/>
          </a:xfrm>
        </p:spPr>
        <p:txBody>
          <a:bodyPr>
            <a:normAutofit/>
          </a:bodyPr>
          <a:lstStyle/>
          <a:p>
            <a:r>
              <a:rPr lang="ja-JP" altLang="en-US" sz="3600" dirty="0" smtClean="0">
                <a:solidFill>
                  <a:schemeClr val="tx1"/>
                </a:solidFill>
              </a:rPr>
              <a:t>都立国立高等学校</a:t>
            </a:r>
            <a:endParaRPr lang="en-US" altLang="ja-JP" sz="3600" dirty="0" smtClean="0">
              <a:solidFill>
                <a:schemeClr val="tx1"/>
              </a:solidFill>
            </a:endParaRPr>
          </a:p>
          <a:p>
            <a:r>
              <a:rPr lang="ja-JP" altLang="en-US" sz="3600" dirty="0" smtClean="0">
                <a:solidFill>
                  <a:schemeClr val="tx1"/>
                </a:solidFill>
              </a:rPr>
              <a:t>大野智久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880117" y="355314"/>
            <a:ext cx="30123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161008</a:t>
            </a:r>
            <a:r>
              <a:rPr lang="ja-JP" altLang="en-US" dirty="0"/>
              <a:t>武蔵大学　教職</a:t>
            </a:r>
            <a:r>
              <a:rPr lang="ja-JP" altLang="en-US" dirty="0" smtClean="0"/>
              <a:t>課程</a:t>
            </a:r>
            <a:endParaRPr lang="en-US" altLang="ja-JP" dirty="0" smtClean="0"/>
          </a:p>
          <a:p>
            <a:pPr algn="r"/>
            <a:r>
              <a:rPr lang="ja-JP" altLang="en-US" dirty="0" smtClean="0"/>
              <a:t>３・４年生</a:t>
            </a:r>
            <a:r>
              <a:rPr lang="ja-JP" altLang="en-US" dirty="0"/>
              <a:t>合同</a:t>
            </a:r>
            <a:r>
              <a:rPr lang="ja-JP" altLang="en-US" dirty="0" smtClean="0"/>
              <a:t>授業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08920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ja-JP" altLang="en-US" dirty="0"/>
              <a:t>教員の「職能」の変化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/>
              <a:t>「（教員が）</a:t>
            </a:r>
            <a:r>
              <a:rPr lang="ja-JP" altLang="en-US" dirty="0" smtClean="0"/>
              <a:t>教える」➡「</a:t>
            </a:r>
            <a:r>
              <a:rPr lang="ja-JP" altLang="en-US" dirty="0"/>
              <a:t>（生徒が）学ぶ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「わかりやすく丁寧に教える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➡「</a:t>
            </a:r>
            <a:r>
              <a:rPr lang="ja-JP" altLang="en-US" dirty="0"/>
              <a:t>生徒の可能性を</a:t>
            </a:r>
            <a:r>
              <a:rPr lang="ja-JP" altLang="en-US" dirty="0" smtClean="0"/>
              <a:t>引き出す」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「よりよい学び</a:t>
            </a:r>
            <a:r>
              <a:rPr lang="ja-JP" altLang="en-US" dirty="0"/>
              <a:t>の場を提供する」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en-US" altLang="ja-JP" sz="2400" dirty="0"/>
              <a:t>※</a:t>
            </a:r>
            <a:r>
              <a:rPr lang="ja-JP" altLang="en-US" sz="2400" dirty="0"/>
              <a:t>「わかりやすく丁寧に教える」ことをすればするほど、これからの社会を生き抜くための「教えるだけでは獲得できない能力」が獲得できずに終わる可能性</a:t>
            </a:r>
            <a:r>
              <a:rPr lang="ja-JP" altLang="en-US" sz="2400" dirty="0" smtClean="0"/>
              <a:t>。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3834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ビジョン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ja-JP" altLang="en-US" sz="4000" b="1" dirty="0" smtClean="0">
                <a:solidFill>
                  <a:srgbClr val="FF0000"/>
                </a:solidFill>
              </a:rPr>
              <a:t>「</a:t>
            </a:r>
            <a:r>
              <a:rPr lang="ja-JP" altLang="ja-JP" sz="4000" b="1" dirty="0" smtClean="0">
                <a:solidFill>
                  <a:srgbClr val="FF0000"/>
                </a:solidFill>
              </a:rPr>
              <a:t>誰</a:t>
            </a:r>
            <a:r>
              <a:rPr lang="ja-JP" altLang="ja-JP" sz="4000" b="1" dirty="0">
                <a:solidFill>
                  <a:srgbClr val="FF0000"/>
                </a:solidFill>
              </a:rPr>
              <a:t>もが生きやすい社会の</a:t>
            </a:r>
            <a:r>
              <a:rPr lang="ja-JP" altLang="ja-JP" sz="4000" b="1" dirty="0" smtClean="0">
                <a:solidFill>
                  <a:srgbClr val="FF0000"/>
                </a:solidFill>
              </a:rPr>
              <a:t>実現</a:t>
            </a:r>
            <a:r>
              <a:rPr lang="ja-JP" altLang="en-US" sz="4000" b="1" dirty="0" smtClean="0">
                <a:solidFill>
                  <a:srgbClr val="FF0000"/>
                </a:solidFill>
              </a:rPr>
              <a:t>」</a:t>
            </a:r>
            <a:endParaRPr lang="en-US" altLang="ja-JP" sz="4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→</a:t>
            </a:r>
            <a:r>
              <a:rPr lang="ja-JP" altLang="en-US" dirty="0" smtClean="0"/>
              <a:t>ここを起点にして考える</a:t>
            </a:r>
            <a:endParaRPr lang="ja-JP" altLang="ja-JP" dirty="0"/>
          </a:p>
          <a:p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※</a:t>
            </a:r>
            <a:r>
              <a:rPr lang="ja-JP" altLang="en-US" dirty="0" smtClean="0"/>
              <a:t>「学校教育の目的」は何か？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※</a:t>
            </a:r>
            <a:r>
              <a:rPr lang="ja-JP" altLang="en-US" dirty="0"/>
              <a:t>具体的</a:t>
            </a:r>
            <a:r>
              <a:rPr lang="ja-JP" altLang="en-US" dirty="0" smtClean="0"/>
              <a:t>にはどんな方法がありうるか？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625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ja-JP" dirty="0"/>
              <a:t>今考えている教師像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1"/>
          </a:xfrm>
        </p:spPr>
        <p:txBody>
          <a:bodyPr>
            <a:noAutofit/>
          </a:bodyPr>
          <a:lstStyle/>
          <a:p>
            <a:r>
              <a:rPr lang="ja-JP" altLang="ja-JP" sz="4000" b="1" dirty="0" smtClean="0">
                <a:solidFill>
                  <a:srgbClr val="FF0000"/>
                </a:solidFill>
              </a:rPr>
              <a:t>「</a:t>
            </a:r>
            <a:r>
              <a:rPr lang="ja-JP" altLang="ja-JP" sz="4000" b="1" dirty="0">
                <a:solidFill>
                  <a:srgbClr val="FF0000"/>
                </a:solidFill>
              </a:rPr>
              <a:t>世界」を</a:t>
            </a:r>
            <a:r>
              <a:rPr lang="ja-JP" altLang="ja-JP" sz="4000" b="1" dirty="0" smtClean="0">
                <a:solidFill>
                  <a:srgbClr val="FF0000"/>
                </a:solidFill>
              </a:rPr>
              <a:t>見せる</a:t>
            </a:r>
            <a:endParaRPr lang="en-US" altLang="ja-JP" sz="4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ja-JP" sz="2400" dirty="0" smtClean="0"/>
              <a:t>（</a:t>
            </a:r>
            <a:r>
              <a:rPr lang="ja-JP" altLang="ja-JP" sz="2400" dirty="0"/>
              <a:t>「教科の専門性」を語る、「価値」を語る</a:t>
            </a:r>
            <a:r>
              <a:rPr lang="en-US" altLang="ja-JP" sz="2400" dirty="0" err="1"/>
              <a:t>etc</a:t>
            </a:r>
            <a:r>
              <a:rPr lang="en-US" altLang="ja-JP" sz="2400" dirty="0"/>
              <a:t>…</a:t>
            </a:r>
            <a:r>
              <a:rPr lang="ja-JP" altLang="ja-JP" sz="2400" dirty="0" smtClean="0"/>
              <a:t>）</a:t>
            </a:r>
            <a:endParaRPr lang="en-US" altLang="ja-JP" sz="2400" dirty="0" smtClean="0"/>
          </a:p>
          <a:p>
            <a:pPr marL="0" indent="0">
              <a:buNone/>
            </a:pPr>
            <a:endParaRPr lang="ja-JP" altLang="ja-JP" sz="2400" dirty="0"/>
          </a:p>
          <a:p>
            <a:r>
              <a:rPr lang="ja-JP" altLang="ja-JP" sz="4000" b="1" dirty="0" smtClean="0">
                <a:solidFill>
                  <a:srgbClr val="FF0000"/>
                </a:solidFill>
              </a:rPr>
              <a:t>「</a:t>
            </a:r>
            <a:r>
              <a:rPr lang="ja-JP" altLang="ja-JP" sz="4000" b="1" dirty="0">
                <a:solidFill>
                  <a:srgbClr val="FF0000"/>
                </a:solidFill>
              </a:rPr>
              <a:t>場」の提供</a:t>
            </a:r>
          </a:p>
          <a:p>
            <a:pPr marL="0" indent="0">
              <a:buNone/>
            </a:pPr>
            <a:endParaRPr lang="en-US" altLang="ja-JP" sz="3600" dirty="0" smtClean="0"/>
          </a:p>
          <a:p>
            <a:pPr marL="0" indent="0">
              <a:buNone/>
            </a:pPr>
            <a:r>
              <a:rPr lang="ja-JP" altLang="ja-JP" sz="3600" dirty="0" smtClean="0"/>
              <a:t>→</a:t>
            </a:r>
            <a:r>
              <a:rPr lang="ja-JP" altLang="ja-JP" sz="3600" dirty="0"/>
              <a:t>何らか</a:t>
            </a:r>
            <a:r>
              <a:rPr lang="ja-JP" altLang="ja-JP" sz="3600" dirty="0" smtClean="0"/>
              <a:t>の</a:t>
            </a:r>
            <a:r>
              <a:rPr lang="ja-JP" altLang="en-US" sz="3600" dirty="0" smtClean="0"/>
              <a:t>「</a:t>
            </a:r>
            <a:r>
              <a:rPr lang="ja-JP" altLang="ja-JP" sz="3600" dirty="0" smtClean="0"/>
              <a:t>気付き</a:t>
            </a:r>
            <a:r>
              <a:rPr lang="ja-JP" altLang="en-US" sz="3600" dirty="0" smtClean="0"/>
              <a:t>」</a:t>
            </a:r>
            <a:r>
              <a:rPr lang="ja-JP" altLang="ja-JP" sz="3600" dirty="0" smtClean="0"/>
              <a:t>を</a:t>
            </a:r>
            <a:r>
              <a:rPr lang="ja-JP" altLang="ja-JP" sz="3600" dirty="0"/>
              <a:t>得る</a:t>
            </a:r>
            <a:r>
              <a:rPr lang="ja-JP" altLang="ja-JP" sz="3600" dirty="0" smtClean="0"/>
              <a:t>きっかけ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44406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メッセージ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682571"/>
              </p:ext>
            </p:extLst>
          </p:nvPr>
        </p:nvGraphicFramePr>
        <p:xfrm>
          <a:off x="611560" y="1556792"/>
          <a:ext cx="793122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659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ja-JP" dirty="0"/>
              <a:t>現時点での自分の「問い」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37111"/>
          </a:xfrm>
        </p:spPr>
        <p:txBody>
          <a:bodyPr>
            <a:noAutofit/>
          </a:bodyPr>
          <a:lstStyle/>
          <a:p>
            <a:r>
              <a:rPr lang="ja-JP" altLang="ja-JP" dirty="0"/>
              <a:t>創造性とは何か</a:t>
            </a:r>
            <a:r>
              <a:rPr lang="ja-JP" altLang="ja-JP" dirty="0" smtClean="0"/>
              <a:t>？どう</a:t>
            </a:r>
            <a:r>
              <a:rPr lang="ja-JP" altLang="ja-JP" dirty="0"/>
              <a:t>すれば伸ばせるのか</a:t>
            </a:r>
            <a:r>
              <a:rPr lang="ja-JP" altLang="ja-JP" dirty="0" smtClean="0"/>
              <a:t>？</a:t>
            </a:r>
            <a:endParaRPr lang="en-US" altLang="ja-JP" dirty="0" smtClean="0"/>
          </a:p>
          <a:p>
            <a:endParaRPr lang="ja-JP" altLang="ja-JP" dirty="0"/>
          </a:p>
          <a:p>
            <a:r>
              <a:rPr lang="ja-JP" altLang="ja-JP" dirty="0"/>
              <a:t>社会正義とは何か？学校教育はどう関わるべきか</a:t>
            </a:r>
            <a:r>
              <a:rPr lang="ja-JP" altLang="ja-JP" dirty="0" smtClean="0"/>
              <a:t>？</a:t>
            </a:r>
            <a:endParaRPr lang="en-US" altLang="ja-JP" dirty="0" smtClean="0"/>
          </a:p>
          <a:p>
            <a:endParaRPr lang="ja-JP" altLang="ja-JP" dirty="0"/>
          </a:p>
          <a:p>
            <a:r>
              <a:rPr lang="ja-JP" altLang="ja-JP" dirty="0"/>
              <a:t>教師教育はどうすればうまくいくのか？</a:t>
            </a:r>
          </a:p>
        </p:txBody>
      </p:sp>
    </p:spTree>
    <p:extLst>
      <p:ext uri="{BB962C8B-B14F-4D97-AF65-F5344CB8AC3E}">
        <p14:creationId xmlns:p14="http://schemas.microsoft.com/office/powerpoint/2010/main" val="415012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AL</a:t>
            </a:r>
            <a:r>
              <a:rPr lang="ja-JP" altLang="en-US" dirty="0" smtClean="0"/>
              <a:t>に関連する</a:t>
            </a:r>
            <a:r>
              <a:rPr lang="ja-JP" altLang="ja-JP" dirty="0" smtClean="0"/>
              <a:t>「</a:t>
            </a:r>
            <a:r>
              <a:rPr lang="ja-JP" altLang="ja-JP" dirty="0"/>
              <a:t>問い」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698"/>
          </a:xfrm>
        </p:spPr>
        <p:txBody>
          <a:bodyPr>
            <a:noAutofit/>
          </a:bodyPr>
          <a:lstStyle/>
          <a:p>
            <a:r>
              <a:rPr lang="ja-JP" altLang="ja-JP" sz="2800" dirty="0"/>
              <a:t>講義はする？どのくらいする？</a:t>
            </a:r>
          </a:p>
          <a:p>
            <a:r>
              <a:rPr lang="ja-JP" altLang="ja-JP" sz="2800" dirty="0"/>
              <a:t>プリントを配る？</a:t>
            </a:r>
          </a:p>
          <a:p>
            <a:r>
              <a:rPr lang="ja-JP" altLang="ja-JP" sz="2800" dirty="0"/>
              <a:t>板書はする？</a:t>
            </a:r>
          </a:p>
          <a:p>
            <a:r>
              <a:rPr lang="ja-JP" altLang="ja-JP" sz="2800" dirty="0"/>
              <a:t>グループ分けはする？どのようにする？ </a:t>
            </a:r>
          </a:p>
          <a:p>
            <a:r>
              <a:rPr lang="ja-JP" altLang="ja-JP" sz="2800" dirty="0"/>
              <a:t>課題の答えは提示する？ヒントはどの程度与える？</a:t>
            </a:r>
          </a:p>
          <a:p>
            <a:r>
              <a:rPr lang="ja-JP" altLang="ja-JP" sz="2800" dirty="0"/>
              <a:t>確認テストは実施する？</a:t>
            </a:r>
          </a:p>
          <a:p>
            <a:r>
              <a:rPr lang="ja-JP" altLang="ja-JP" sz="2800" dirty="0"/>
              <a:t>試験はどんな内容で実施する？</a:t>
            </a:r>
          </a:p>
          <a:p>
            <a:r>
              <a:rPr lang="ja-JP" altLang="ja-JP" sz="2800" dirty="0"/>
              <a:t>発表はさせる？</a:t>
            </a:r>
          </a:p>
          <a:p>
            <a:r>
              <a:rPr lang="ja-JP" altLang="ja-JP" sz="2800" dirty="0"/>
              <a:t>評価はどのようにする？</a:t>
            </a:r>
          </a:p>
        </p:txBody>
      </p:sp>
    </p:spTree>
    <p:extLst>
      <p:ext uri="{BB962C8B-B14F-4D97-AF65-F5344CB8AC3E}">
        <p14:creationId xmlns:p14="http://schemas.microsoft.com/office/powerpoint/2010/main" val="6279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本日</a:t>
            </a:r>
            <a:r>
              <a:rPr kumimoji="1" lang="ja-JP" altLang="en-US" dirty="0" smtClean="0"/>
              <a:t>の目的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1974458"/>
              </p:ext>
            </p:extLst>
          </p:nvPr>
        </p:nvGraphicFramePr>
        <p:xfrm>
          <a:off x="457200" y="1600200"/>
          <a:ext cx="836327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098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グランドルール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3915134"/>
              </p:ext>
            </p:extLst>
          </p:nvPr>
        </p:nvGraphicFramePr>
        <p:xfrm>
          <a:off x="457200" y="1600200"/>
          <a:ext cx="836327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413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ワーク</a:t>
            </a:r>
            <a:r>
              <a:rPr lang="ja-JP" altLang="en-US" dirty="0"/>
              <a:t>①「やりたいこと</a:t>
            </a:r>
            <a:r>
              <a:rPr lang="ja-JP" altLang="en-US" dirty="0" smtClean="0"/>
              <a:t>」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0470026"/>
              </p:ext>
            </p:extLst>
          </p:nvPr>
        </p:nvGraphicFramePr>
        <p:xfrm>
          <a:off x="611560" y="1556792"/>
          <a:ext cx="793122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158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ワーク②「いい授業」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9988700"/>
              </p:ext>
            </p:extLst>
          </p:nvPr>
        </p:nvGraphicFramePr>
        <p:xfrm>
          <a:off x="611560" y="1556792"/>
          <a:ext cx="793122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527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ワーク③「良い経験」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0925026"/>
              </p:ext>
            </p:extLst>
          </p:nvPr>
        </p:nvGraphicFramePr>
        <p:xfrm>
          <a:off x="611560" y="1556792"/>
          <a:ext cx="793122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886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ワーク④「</a:t>
            </a:r>
            <a:r>
              <a:rPr lang="zh-TW" altLang="en-US" dirty="0" smtClean="0"/>
              <a:t>授業、部活、行事</a:t>
            </a:r>
            <a:r>
              <a:rPr lang="ja-JP" altLang="en-US" dirty="0" smtClean="0"/>
              <a:t>」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3791533"/>
              </p:ext>
            </p:extLst>
          </p:nvPr>
        </p:nvGraphicFramePr>
        <p:xfrm>
          <a:off x="611560" y="1556792"/>
          <a:ext cx="793122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8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ワーク</a:t>
            </a:r>
            <a:r>
              <a:rPr lang="ja-JP" altLang="en-US" dirty="0"/>
              <a:t>⑤</a:t>
            </a:r>
            <a:r>
              <a:rPr lang="ja-JP" altLang="en-US" dirty="0" smtClean="0"/>
              <a:t>「学校教育と教師」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0522217"/>
              </p:ext>
            </p:extLst>
          </p:nvPr>
        </p:nvGraphicFramePr>
        <p:xfrm>
          <a:off x="611560" y="1556792"/>
          <a:ext cx="793122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798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「学校」「授業」の価値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400" dirty="0" smtClean="0"/>
              <a:t>ネットで知識を獲得できる時代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「知」は開かれ、一部の人間が独占する時代は終わった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では、学校の意味は？？</a:t>
            </a:r>
            <a:endParaRPr lang="en-US" altLang="ja-JP" sz="2400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大野の考えていること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b="1" dirty="0" smtClean="0">
                <a:solidFill>
                  <a:srgbClr val="FF0000"/>
                </a:solidFill>
              </a:rPr>
              <a:t>「集団で、同じ時間と空間を共有する」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　＝学校、授業で得られる最大の価値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400" dirty="0" smtClean="0"/>
              <a:t>※</a:t>
            </a:r>
            <a:r>
              <a:rPr lang="ja-JP" altLang="en-US" sz="2400" dirty="0" smtClean="0"/>
              <a:t>「武蔵大学の価値」は何か？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400" dirty="0" smtClean="0"/>
              <a:t>※</a:t>
            </a:r>
            <a:r>
              <a:rPr lang="ja-JP" altLang="en-US" sz="2400" dirty="0" smtClean="0"/>
              <a:t>「この授業の価値」は何か？</a:t>
            </a:r>
            <a:endParaRPr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46420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おすすめ設定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3313</TotalTime>
  <Words>621</Words>
  <Application>Microsoft Office PowerPoint</Application>
  <PresentationFormat>画面に合わせる (4:3)</PresentationFormat>
  <Paragraphs>86</Paragraphs>
  <Slides>15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Office ​​テーマ</vt:lpstr>
      <vt:lpstr>「教える／習う」から 「引き出す／学ぶ」への質的転換</vt:lpstr>
      <vt:lpstr>本日の目的</vt:lpstr>
      <vt:lpstr>グランドルール</vt:lpstr>
      <vt:lpstr>ワーク①「やりたいこと」</vt:lpstr>
      <vt:lpstr>ワーク②「いい授業」</vt:lpstr>
      <vt:lpstr>ワーク③「良い経験」</vt:lpstr>
      <vt:lpstr>ワーク④「授業、部活、行事」</vt:lpstr>
      <vt:lpstr>ワーク⑤「学校教育と教師」</vt:lpstr>
      <vt:lpstr>「学校」「授業」の価値</vt:lpstr>
      <vt:lpstr>教員の「職能」の変化</vt:lpstr>
      <vt:lpstr>ビジョン</vt:lpstr>
      <vt:lpstr>今考えている教師像</vt:lpstr>
      <vt:lpstr>メッセージ</vt:lpstr>
      <vt:lpstr>現時点での自分の「問い」</vt:lpstr>
      <vt:lpstr>ALに関連する「問い」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コンテンツとコンピテンシーの視点</dc:title>
  <dc:creator>Ohno</dc:creator>
  <cp:lastModifiedBy>東京都</cp:lastModifiedBy>
  <cp:revision>116</cp:revision>
  <cp:lastPrinted>2015-07-31T11:03:16Z</cp:lastPrinted>
  <dcterms:created xsi:type="dcterms:W3CDTF">2015-01-23T22:08:07Z</dcterms:created>
  <dcterms:modified xsi:type="dcterms:W3CDTF">2017-01-10T04:21:39Z</dcterms:modified>
</cp:coreProperties>
</file>