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0647" autoAdjust="0"/>
  </p:normalViewPr>
  <p:slideViewPr>
    <p:cSldViewPr showGuides="1">
      <p:cViewPr>
        <p:scale>
          <a:sx n="50" d="100"/>
          <a:sy n="50" d="100"/>
        </p:scale>
        <p:origin x="-18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54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91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2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7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9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0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53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7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F7AC-0B58-40DB-AF6A-64D2E9185250}" type="datetimeFigureOut">
              <a:rPr kumimoji="1" lang="ja-JP" altLang="en-US" smtClean="0"/>
              <a:t>2014/5/3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B544-C55D-43BE-AD3F-352AC5430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江戸川公園植物観察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２０１４年４月２５日（金）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2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カタバミ</a:t>
            </a:r>
            <a:endParaRPr kumimoji="1" lang="ja-JP" altLang="en-US" dirty="0"/>
          </a:p>
        </p:txBody>
      </p:sp>
      <p:pic>
        <p:nvPicPr>
          <p:cNvPr id="9218" name="Picture 2" descr="C:\Users\Ohno\Pictures\デジカメ\140425江戸川公園観察\P4251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2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カタバミ</a:t>
            </a:r>
            <a:endParaRPr kumimoji="1" lang="ja-JP" altLang="en-US" dirty="0"/>
          </a:p>
        </p:txBody>
      </p:sp>
      <p:pic>
        <p:nvPicPr>
          <p:cNvPr id="10242" name="Picture 2" descr="C:\Users\Ohno\Pictures\デジカメ\140425江戸川公園観察\P4251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7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セイヨウタンポポ</a:t>
            </a:r>
            <a:endParaRPr kumimoji="1" lang="ja-JP" altLang="en-US" dirty="0"/>
          </a:p>
        </p:txBody>
      </p:sp>
      <p:pic>
        <p:nvPicPr>
          <p:cNvPr id="11266" name="Picture 2" descr="C:\Users\Ohno\Pictures\デジカメ\140425江戸川公園観察\P4251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4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ハコベ</a:t>
            </a:r>
            <a:endParaRPr kumimoji="1" lang="ja-JP" altLang="en-US" dirty="0"/>
          </a:p>
        </p:txBody>
      </p:sp>
      <p:pic>
        <p:nvPicPr>
          <p:cNvPr id="12290" name="Picture 2" descr="C:\Users\Ohno\Pictures\デジカメ\140425江戸川公園観察\P4251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9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ノダフジ</a:t>
            </a:r>
            <a:endParaRPr kumimoji="1" lang="ja-JP" altLang="en-US" dirty="0"/>
          </a:p>
        </p:txBody>
      </p:sp>
      <p:pic>
        <p:nvPicPr>
          <p:cNvPr id="13314" name="Picture 2" descr="C:\Users\Ohno\Pictures\デジカメ\140425江戸川公園観察\P4251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ノダフジ</a:t>
            </a:r>
            <a:endParaRPr kumimoji="1" lang="ja-JP" altLang="en-US" dirty="0"/>
          </a:p>
        </p:txBody>
      </p:sp>
      <p:pic>
        <p:nvPicPr>
          <p:cNvPr id="14338" name="Picture 2" descr="C:\Users\Ohno\Pictures\デジカメ\140425江戸川公園観察\P4251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0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ドウダンツツジ</a:t>
            </a:r>
            <a:endParaRPr kumimoji="1" lang="ja-JP" altLang="en-US" dirty="0"/>
          </a:p>
        </p:txBody>
      </p:sp>
      <p:pic>
        <p:nvPicPr>
          <p:cNvPr id="15362" name="Picture 2" descr="C:\Users\Ohno\Pictures\デジカメ\140425江戸川公園観察\P425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ドウダンツツジ</a:t>
            </a:r>
            <a:endParaRPr kumimoji="1" lang="ja-JP" altLang="en-US" dirty="0"/>
          </a:p>
        </p:txBody>
      </p:sp>
      <p:pic>
        <p:nvPicPr>
          <p:cNvPr id="16386" name="Picture 2" descr="C:\Users\Ohno\Pictures\デジカメ\140425江戸川公園観察\P4251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3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ヤブカラシ</a:t>
            </a:r>
            <a:endParaRPr kumimoji="1" lang="ja-JP" altLang="en-US" dirty="0"/>
          </a:p>
        </p:txBody>
      </p:sp>
      <p:pic>
        <p:nvPicPr>
          <p:cNvPr id="17410" name="Picture 2" descr="C:\Users\Ohno\Pictures\デジカメ\140425江戸川公園観察\P4251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2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ドクダミ</a:t>
            </a:r>
            <a:endParaRPr kumimoji="1" lang="ja-JP" altLang="en-US" dirty="0"/>
          </a:p>
        </p:txBody>
      </p:sp>
      <p:pic>
        <p:nvPicPr>
          <p:cNvPr id="18434" name="Picture 2" descr="C:\Users\Ohno\Pictures\デジカメ\140425江戸川公園観察\P425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ナズナ</a:t>
            </a:r>
            <a:endParaRPr kumimoji="1" lang="ja-JP" altLang="en-US" dirty="0"/>
          </a:p>
        </p:txBody>
      </p:sp>
      <p:pic>
        <p:nvPicPr>
          <p:cNvPr id="1026" name="Picture 2" descr="C:\Users\Ohno\Pictures\デジカメ\140425江戸川公園観察\P4251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3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ムラサキカタバミ</a:t>
            </a:r>
            <a:endParaRPr kumimoji="1" lang="ja-JP" altLang="en-US" dirty="0"/>
          </a:p>
        </p:txBody>
      </p:sp>
      <p:pic>
        <p:nvPicPr>
          <p:cNvPr id="19458" name="Picture 2" descr="C:\Users\Ohno\Pictures\デジカメ\140425江戸川公園観察\P425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4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ムラサキカタバミ</a:t>
            </a:r>
            <a:endParaRPr kumimoji="1" lang="ja-JP" altLang="en-US" dirty="0"/>
          </a:p>
        </p:txBody>
      </p:sp>
      <p:pic>
        <p:nvPicPr>
          <p:cNvPr id="20482" name="Picture 2" descr="C:\Users\Ohno\Pictures\デジカメ\140425江戸川公園観察\P4251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9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ハルジオン</a:t>
            </a:r>
            <a:endParaRPr kumimoji="1" lang="ja-JP" altLang="en-US" dirty="0"/>
          </a:p>
        </p:txBody>
      </p:sp>
      <p:pic>
        <p:nvPicPr>
          <p:cNvPr id="21506" name="Picture 2" descr="C:\Users\Ohno\Pictures\デジカメ\140425江戸川公園観察\P4251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ハルジオン</a:t>
            </a:r>
            <a:endParaRPr kumimoji="1" lang="ja-JP" altLang="en-US" dirty="0"/>
          </a:p>
        </p:txBody>
      </p:sp>
      <p:pic>
        <p:nvPicPr>
          <p:cNvPr id="22530" name="Picture 2" descr="C:\Users\Ohno\Pictures\デジカメ\140425江戸川公園観察\P4251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0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ムクノキ</a:t>
            </a:r>
            <a:endParaRPr kumimoji="1" lang="ja-JP" altLang="en-US" dirty="0"/>
          </a:p>
        </p:txBody>
      </p:sp>
      <p:pic>
        <p:nvPicPr>
          <p:cNvPr id="23554" name="Picture 2" descr="C:\Users\Ohno\Pictures\デジカメ\140425江戸川公園観察\P4251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ムクノキ</a:t>
            </a:r>
            <a:endParaRPr kumimoji="1" lang="ja-JP" altLang="en-US" dirty="0"/>
          </a:p>
        </p:txBody>
      </p:sp>
      <p:pic>
        <p:nvPicPr>
          <p:cNvPr id="24578" name="Picture 2" descr="C:\Users\Ohno\Pictures\デジカメ\140425江戸川公園観察\P4251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3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ヒメオドリコソウ</a:t>
            </a:r>
            <a:endParaRPr kumimoji="1" lang="ja-JP" altLang="en-US" dirty="0"/>
          </a:p>
        </p:txBody>
      </p:sp>
      <p:pic>
        <p:nvPicPr>
          <p:cNvPr id="25602" name="Picture 2" descr="C:\Users\Ohno\Pictures\デジカメ\140425江戸川公園観察\P4251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2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ヒメオドリコソウ</a:t>
            </a:r>
            <a:endParaRPr kumimoji="1" lang="ja-JP" altLang="en-US" dirty="0"/>
          </a:p>
        </p:txBody>
      </p:sp>
      <p:pic>
        <p:nvPicPr>
          <p:cNvPr id="26626" name="Picture 2" descr="C:\Users\Ohno\Pictures\デジカメ\140425江戸川公園観察\P4251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75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27650" name="Picture 2" descr="C:\Users\Ohno\Pictures\デジカメ\140425江戸川公園観察\P4251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4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28674" name="Picture 2" descr="C:\Users\Ohno\Pictures\デジカメ\140425江戸川公園観察\P4251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9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ナズナ</a:t>
            </a:r>
            <a:endParaRPr kumimoji="1" lang="ja-JP" altLang="en-US" dirty="0"/>
          </a:p>
        </p:txBody>
      </p:sp>
      <p:pic>
        <p:nvPicPr>
          <p:cNvPr id="2050" name="Picture 2" descr="C:\Users\Ohno\Pictures\デジカメ\140425江戸川公園観察\P425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1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エノキ</a:t>
            </a:r>
            <a:endParaRPr kumimoji="1" lang="ja-JP" altLang="en-US" dirty="0"/>
          </a:p>
        </p:txBody>
      </p:sp>
      <p:pic>
        <p:nvPicPr>
          <p:cNvPr id="29698" name="Picture 2" descr="C:\Users\Ohno\Pictures\デジカメ\140425江戸川公園観察\P4251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エノキ</a:t>
            </a:r>
            <a:endParaRPr kumimoji="1" lang="ja-JP" altLang="en-US" dirty="0"/>
          </a:p>
        </p:txBody>
      </p:sp>
      <p:pic>
        <p:nvPicPr>
          <p:cNvPr id="30722" name="Picture 2" descr="C:\Users\Ohno\Pictures\デジカメ\140425江戸川公園観察\P4251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02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キヅタ</a:t>
            </a:r>
            <a:endParaRPr kumimoji="1" lang="ja-JP" altLang="en-US" dirty="0"/>
          </a:p>
        </p:txBody>
      </p:sp>
      <p:pic>
        <p:nvPicPr>
          <p:cNvPr id="31746" name="Picture 2" descr="C:\Users\Ohno\Pictures\デジカメ\140425江戸川公園観察\P4251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キヅタ</a:t>
            </a:r>
            <a:endParaRPr kumimoji="1" lang="ja-JP" altLang="en-US" dirty="0"/>
          </a:p>
        </p:txBody>
      </p:sp>
      <p:pic>
        <p:nvPicPr>
          <p:cNvPr id="32770" name="Picture 2" descr="C:\Users\Ohno\Pictures\デジカメ\140425江戸川公園観察\P4251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39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カラスノエンドウ</a:t>
            </a:r>
            <a:endParaRPr kumimoji="1" lang="ja-JP" altLang="en-US" dirty="0"/>
          </a:p>
        </p:txBody>
      </p:sp>
      <p:pic>
        <p:nvPicPr>
          <p:cNvPr id="33794" name="Picture 2" descr="C:\Users\Ohno\Pictures\デジカメ\140425江戸川公園観察\P425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85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カラスノエンドウ</a:t>
            </a:r>
            <a:endParaRPr kumimoji="1" lang="ja-JP" altLang="en-US" dirty="0"/>
          </a:p>
        </p:txBody>
      </p:sp>
      <p:pic>
        <p:nvPicPr>
          <p:cNvPr id="34818" name="Picture 2" descr="C:\Users\Ohno\Pictures\デジカメ\140425江戸川公園観察\P425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6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カラスノエンドウ</a:t>
            </a:r>
            <a:endParaRPr kumimoji="1" lang="ja-JP" altLang="en-US" dirty="0"/>
          </a:p>
        </p:txBody>
      </p:sp>
      <p:pic>
        <p:nvPicPr>
          <p:cNvPr id="35842" name="Picture 2" descr="C:\Users\Ohno\Pictures\デジカメ\140425江戸川公園観察\P4251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85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36866" name="Picture 2" descr="C:\Users\Ohno\Pictures\デジカメ\140425江戸川公園観察\P4251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6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37890" name="Picture 2" descr="C:\Users\Ohno\Pictures\デジカメ\140425江戸川公園観察\P425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85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オオイヌノフグリ</a:t>
            </a:r>
            <a:endParaRPr kumimoji="1" lang="ja-JP" altLang="en-US" dirty="0"/>
          </a:p>
        </p:txBody>
      </p:sp>
      <p:pic>
        <p:nvPicPr>
          <p:cNvPr id="38914" name="Picture 2" descr="C:\Users\Ohno\Pictures\デジカメ\140425江戸川公園観察\P4251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キュウリグサ</a:t>
            </a:r>
            <a:endParaRPr kumimoji="1" lang="ja-JP" altLang="en-US" dirty="0"/>
          </a:p>
        </p:txBody>
      </p:sp>
      <p:pic>
        <p:nvPicPr>
          <p:cNvPr id="3074" name="Picture 2" descr="C:\Users\Ohno\Pictures\デジカメ\140425江戸川公園観察\P425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50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オオイヌノフグリ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68" y="1600200"/>
            <a:ext cx="60388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6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クルメツツジ</a:t>
            </a:r>
            <a:endParaRPr kumimoji="1" lang="ja-JP" altLang="en-US" dirty="0"/>
          </a:p>
        </p:txBody>
      </p:sp>
      <p:pic>
        <p:nvPicPr>
          <p:cNvPr id="40962" name="Picture 2" descr="C:\Users\Ohno\Pictures\デジカメ\140425江戸川公園観察\P4251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35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ナガミヒナゲシ</a:t>
            </a:r>
            <a:endParaRPr kumimoji="1" lang="ja-JP" altLang="en-US" dirty="0"/>
          </a:p>
        </p:txBody>
      </p:sp>
      <p:pic>
        <p:nvPicPr>
          <p:cNvPr id="41986" name="Picture 2" descr="C:\Users\Ohno\Pictures\デジカメ\140425江戸川公園観察\P4251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27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ナガミヒナゲシ</a:t>
            </a:r>
            <a:endParaRPr kumimoji="1" lang="ja-JP" altLang="en-US" dirty="0"/>
          </a:p>
        </p:txBody>
      </p:sp>
      <p:pic>
        <p:nvPicPr>
          <p:cNvPr id="43010" name="Picture 2" descr="C:\Users\Ohno\Pictures\デジカメ\140425江戸川公園観察\P4251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96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ヒイラギナンテン</a:t>
            </a:r>
            <a:endParaRPr kumimoji="1" lang="ja-JP" altLang="en-US" dirty="0"/>
          </a:p>
        </p:txBody>
      </p:sp>
      <p:pic>
        <p:nvPicPr>
          <p:cNvPr id="44034" name="Picture 2" descr="C:\Users\Ohno\Pictures\デジカメ\140425江戸川公園観察\P4251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8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シュロ</a:t>
            </a:r>
            <a:endParaRPr kumimoji="1" lang="ja-JP" altLang="en-US" dirty="0"/>
          </a:p>
        </p:txBody>
      </p:sp>
      <p:pic>
        <p:nvPicPr>
          <p:cNvPr id="46082" name="Picture 2" descr="C:\Users\Ohno\Pictures\デジカメ\140425江戸川公園観察\P4251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0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ヤブソテツ</a:t>
            </a:r>
            <a:endParaRPr kumimoji="1" lang="ja-JP" altLang="en-US" dirty="0"/>
          </a:p>
        </p:txBody>
      </p:sp>
      <p:pic>
        <p:nvPicPr>
          <p:cNvPr id="48130" name="Picture 2" descr="C:\Users\Ohno\Pictures\デジカメ\140425江戸川公園観察\P4251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8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トウネズミモチ</a:t>
            </a:r>
            <a:endParaRPr kumimoji="1" lang="ja-JP" altLang="en-US" dirty="0"/>
          </a:p>
        </p:txBody>
      </p:sp>
      <p:pic>
        <p:nvPicPr>
          <p:cNvPr id="49154" name="Picture 2" descr="C:\Users\Ohno\Pictures\デジカメ\140425江戸川公園観察\P4251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17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ケヤキ</a:t>
            </a:r>
            <a:endParaRPr kumimoji="1" lang="ja-JP" altLang="en-US" dirty="0"/>
          </a:p>
        </p:txBody>
      </p:sp>
      <p:pic>
        <p:nvPicPr>
          <p:cNvPr id="50178" name="Picture 2" descr="C:\Users\Ohno\Pictures\デジカメ\140425江戸川公園観察\P4251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0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シラカシ</a:t>
            </a:r>
            <a:endParaRPr kumimoji="1" lang="ja-JP" altLang="en-US" dirty="0"/>
          </a:p>
        </p:txBody>
      </p:sp>
      <p:pic>
        <p:nvPicPr>
          <p:cNvPr id="51202" name="Picture 2" descr="C:\Users\Ohno\Pictures\デジカメ\140425江戸川公園観察\P4251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3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キュウリグサ</a:t>
            </a:r>
            <a:endParaRPr kumimoji="1" lang="ja-JP" altLang="en-US" dirty="0"/>
          </a:p>
        </p:txBody>
      </p:sp>
      <p:pic>
        <p:nvPicPr>
          <p:cNvPr id="4098" name="Picture 2" descr="C:\Users\Ohno\Pictures\デジカメ\140425江戸川公園観察\P4251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4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ヤマブキ</a:t>
            </a:r>
            <a:endParaRPr kumimoji="1" lang="ja-JP" altLang="en-US" dirty="0"/>
          </a:p>
        </p:txBody>
      </p:sp>
      <p:pic>
        <p:nvPicPr>
          <p:cNvPr id="52226" name="Picture 2" descr="C:\Users\Ohno\Pictures\デジカメ\140425江戸川公園観察\P4251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80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ヤマブキ</a:t>
            </a:r>
            <a:endParaRPr kumimoji="1" lang="ja-JP" altLang="en-US" dirty="0"/>
          </a:p>
        </p:txBody>
      </p:sp>
      <p:pic>
        <p:nvPicPr>
          <p:cNvPr id="53250" name="Picture 2" descr="C:\Users\Ohno\Pictures\デジカメ\140425江戸川公園観察\P4251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37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ソメイヨシノ</a:t>
            </a:r>
            <a:endParaRPr kumimoji="1" lang="ja-JP" altLang="en-US" dirty="0"/>
          </a:p>
        </p:txBody>
      </p:sp>
      <p:pic>
        <p:nvPicPr>
          <p:cNvPr id="54274" name="Picture 2" descr="C:\Users\Ohno\Pictures\デジカメ\140425江戸川公園観察\P4251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00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遠景</a:t>
            </a:r>
            <a:endParaRPr kumimoji="1" lang="ja-JP" altLang="en-US" dirty="0"/>
          </a:p>
        </p:txBody>
      </p:sp>
      <p:pic>
        <p:nvPicPr>
          <p:cNvPr id="55298" name="Picture 2" descr="C:\Users\Ohno\Pictures\デジカメ\140425江戸川公園観察\P4251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65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遠景</a:t>
            </a:r>
            <a:endParaRPr kumimoji="1" lang="ja-JP" altLang="en-US" dirty="0"/>
          </a:p>
        </p:txBody>
      </p:sp>
      <p:pic>
        <p:nvPicPr>
          <p:cNvPr id="56322" name="Picture 2" descr="C:\Users\Ohno\Pictures\デジカメ\140425江戸川公園観察\P4251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23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アカツメクサ</a:t>
            </a:r>
            <a:endParaRPr kumimoji="1" lang="ja-JP" altLang="en-US" dirty="0"/>
          </a:p>
        </p:txBody>
      </p:sp>
      <p:pic>
        <p:nvPicPr>
          <p:cNvPr id="57346" name="Picture 2" descr="C:\Users\Ohno\Pictures\デジカメ\140425江戸川公園観察\P4251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28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58370" name="Picture 2" descr="C:\Users\Ohno\Pictures\デジカメ\140425江戸川公園観察\P4251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66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59394" name="Picture 2" descr="C:\Users\Ohno\Pictures\デジカメ\140425江戸川公園観察\P4251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8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スズメノカタビラ</a:t>
            </a:r>
            <a:endParaRPr kumimoji="1" lang="ja-JP" altLang="en-US" dirty="0"/>
          </a:p>
        </p:txBody>
      </p:sp>
      <p:pic>
        <p:nvPicPr>
          <p:cNvPr id="5122" name="Picture 2" descr="C:\Users\Ohno\Pictures\デジカメ\140425江戸川公園観察\P425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5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スズメノカタビラ</a:t>
            </a:r>
            <a:endParaRPr kumimoji="1" lang="ja-JP" altLang="en-US" dirty="0"/>
          </a:p>
        </p:txBody>
      </p:sp>
      <p:pic>
        <p:nvPicPr>
          <p:cNvPr id="6146" name="Picture 2" descr="C:\Users\Ohno\Pictures\デジカメ\140425江戸川公園観察\P4251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オニタビラコ</a:t>
            </a:r>
            <a:endParaRPr kumimoji="1" lang="ja-JP" altLang="en-US" dirty="0"/>
          </a:p>
        </p:txBody>
      </p:sp>
      <p:pic>
        <p:nvPicPr>
          <p:cNvPr id="7170" name="Picture 2" descr="C:\Users\Ohno\Pictures\デジカメ\140425江戸川公園観察\P4251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5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オニタビラコ</a:t>
            </a:r>
            <a:endParaRPr kumimoji="1" lang="ja-JP" altLang="en-US" dirty="0"/>
          </a:p>
        </p:txBody>
      </p:sp>
      <p:pic>
        <p:nvPicPr>
          <p:cNvPr id="8196" name="Picture 4" descr="C:\Users\Ohno\Pictures\デジカメ\140425江戸川公園観察\P4251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</Words>
  <Application>Microsoft Office PowerPoint</Application>
  <PresentationFormat>画面に合わせる (4:3)</PresentationFormat>
  <Paragraphs>58</Paragraphs>
  <Slides>57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58" baseType="lpstr">
      <vt:lpstr>Office ​​テーマ</vt:lpstr>
      <vt:lpstr>江戸川公園植物観察</vt:lpstr>
      <vt:lpstr>ナズナ</vt:lpstr>
      <vt:lpstr>ナズナ</vt:lpstr>
      <vt:lpstr>キュウリグサ</vt:lpstr>
      <vt:lpstr>キュウリグサ</vt:lpstr>
      <vt:lpstr>スズメノカタビラ</vt:lpstr>
      <vt:lpstr>スズメノカタビラ</vt:lpstr>
      <vt:lpstr>オニタビラコ</vt:lpstr>
      <vt:lpstr>オニタビラコ</vt:lpstr>
      <vt:lpstr>カタバミ</vt:lpstr>
      <vt:lpstr>カタバミ</vt:lpstr>
      <vt:lpstr>セイヨウタンポポ</vt:lpstr>
      <vt:lpstr>ハコベ</vt:lpstr>
      <vt:lpstr>ノダフジ</vt:lpstr>
      <vt:lpstr>ノダフジ</vt:lpstr>
      <vt:lpstr>ドウダンツツジ</vt:lpstr>
      <vt:lpstr>ドウダンツツジ</vt:lpstr>
      <vt:lpstr>ヤブカラシ</vt:lpstr>
      <vt:lpstr>ドクダミ</vt:lpstr>
      <vt:lpstr>ムラサキカタバミ</vt:lpstr>
      <vt:lpstr>ムラサキカタバミ</vt:lpstr>
      <vt:lpstr>ハルジオン</vt:lpstr>
      <vt:lpstr>ハルジオン</vt:lpstr>
      <vt:lpstr>ムクノキ</vt:lpstr>
      <vt:lpstr>ムクノキ</vt:lpstr>
      <vt:lpstr>ヒメオドリコソウ</vt:lpstr>
      <vt:lpstr>ヒメオドリコソウ</vt:lpstr>
      <vt:lpstr>？</vt:lpstr>
      <vt:lpstr>？</vt:lpstr>
      <vt:lpstr>エノキ</vt:lpstr>
      <vt:lpstr>エノキ</vt:lpstr>
      <vt:lpstr>キヅタ</vt:lpstr>
      <vt:lpstr>キヅタ</vt:lpstr>
      <vt:lpstr>カラスノエンドウ</vt:lpstr>
      <vt:lpstr>カラスノエンドウ</vt:lpstr>
      <vt:lpstr>カラスノエンドウ</vt:lpstr>
      <vt:lpstr>？</vt:lpstr>
      <vt:lpstr>？</vt:lpstr>
      <vt:lpstr>オオイヌノフグリ</vt:lpstr>
      <vt:lpstr>オオイヌノフグリ</vt:lpstr>
      <vt:lpstr>クルメツツジ</vt:lpstr>
      <vt:lpstr>ナガミヒナゲシ</vt:lpstr>
      <vt:lpstr>ナガミヒナゲシ</vt:lpstr>
      <vt:lpstr>ヒイラギナンテン</vt:lpstr>
      <vt:lpstr>シュロ</vt:lpstr>
      <vt:lpstr>ヤブソテツ</vt:lpstr>
      <vt:lpstr>トウネズミモチ</vt:lpstr>
      <vt:lpstr>ケヤキ</vt:lpstr>
      <vt:lpstr>シラカシ</vt:lpstr>
      <vt:lpstr>ヤマブキ</vt:lpstr>
      <vt:lpstr>ヤマブキ</vt:lpstr>
      <vt:lpstr>ソメイヨシノ</vt:lpstr>
      <vt:lpstr>遠景</vt:lpstr>
      <vt:lpstr>遠景</vt:lpstr>
      <vt:lpstr>アカツメクサ</vt:lpstr>
      <vt:lpstr>？</vt:lpstr>
      <vt:lpstr>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江戸川公園植物観察</dc:title>
  <dc:creator>Ohno</dc:creator>
  <cp:lastModifiedBy>Ohno</cp:lastModifiedBy>
  <cp:revision>7</cp:revision>
  <dcterms:created xsi:type="dcterms:W3CDTF">2014-04-29T14:49:35Z</dcterms:created>
  <dcterms:modified xsi:type="dcterms:W3CDTF">2014-05-03T07:08:11Z</dcterms:modified>
</cp:coreProperties>
</file>