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0" r:id="rId2"/>
    <p:sldId id="769" r:id="rId3"/>
    <p:sldId id="770" r:id="rId4"/>
    <p:sldId id="759" r:id="rId5"/>
    <p:sldId id="760" r:id="rId6"/>
    <p:sldId id="771" r:id="rId7"/>
    <p:sldId id="773" r:id="rId8"/>
    <p:sldId id="772" r:id="rId9"/>
    <p:sldId id="768" r:id="rId10"/>
    <p:sldId id="774" r:id="rId11"/>
    <p:sldId id="776" r:id="rId12"/>
    <p:sldId id="782" r:id="rId13"/>
    <p:sldId id="783" r:id="rId14"/>
    <p:sldId id="777" r:id="rId15"/>
    <p:sldId id="784" r:id="rId16"/>
    <p:sldId id="785" r:id="rId17"/>
    <p:sldId id="779" r:id="rId18"/>
    <p:sldId id="778" r:id="rId19"/>
    <p:sldId id="780" r:id="rId20"/>
    <p:sldId id="787" r:id="rId21"/>
    <p:sldId id="781" r:id="rId22"/>
    <p:sldId id="788" r:id="rId23"/>
    <p:sldId id="789" r:id="rId24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9947F94-B748-488A-89FB-2DC1FDF66E95}">
          <p14:sldIdLst>
            <p14:sldId id="310"/>
            <p14:sldId id="769"/>
            <p14:sldId id="770"/>
          </p14:sldIdLst>
        </p14:section>
        <p14:section name="授業デザインの前提" id="{C0E729E3-4465-43C4-9902-534EE81B0EEB}">
          <p14:sldIdLst>
            <p14:sldId id="759"/>
            <p14:sldId id="760"/>
            <p14:sldId id="771"/>
            <p14:sldId id="773"/>
            <p14:sldId id="772"/>
            <p14:sldId id="768"/>
            <p14:sldId id="774"/>
            <p14:sldId id="776"/>
            <p14:sldId id="782"/>
            <p14:sldId id="783"/>
            <p14:sldId id="777"/>
            <p14:sldId id="784"/>
            <p14:sldId id="785"/>
            <p14:sldId id="779"/>
            <p14:sldId id="778"/>
            <p14:sldId id="780"/>
            <p14:sldId id="787"/>
            <p14:sldId id="781"/>
            <p14:sldId id="788"/>
            <p14:sldId id="7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08">
          <p15:clr>
            <a:srgbClr val="A4A3A4"/>
          </p15:clr>
        </p15:guide>
        <p15:guide id="2" pos="22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72533D-5482-4ECE-A3EE-7C31F331DB4D}" v="3249" dt="2019-08-06T22:25:05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3" autoAdjust="0"/>
    <p:restoredTop sz="94718" autoAdjust="0"/>
  </p:normalViewPr>
  <p:slideViewPr>
    <p:cSldViewPr showGuides="1">
      <p:cViewPr varScale="1">
        <p:scale>
          <a:sx n="83" d="100"/>
          <a:sy n="83" d="100"/>
        </p:scale>
        <p:origin x="83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3974"/>
    </p:cViewPr>
  </p:sorterViewPr>
  <p:notesViewPr>
    <p:cSldViewPr>
      <p:cViewPr varScale="1">
        <p:scale>
          <a:sx n="51" d="100"/>
          <a:sy n="51" d="100"/>
        </p:scale>
        <p:origin x="-2916" y="-84"/>
      </p:cViewPr>
      <p:guideLst>
        <p:guide orient="horz" pos="3208"/>
        <p:guide pos="22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智久 大野" userId="aa382d7cca2fec79" providerId="LiveId" clId="{7A72533D-5482-4ECE-A3EE-7C31F331DB4D}"/>
    <pc:docChg chg="undo custSel addSld delSld modSld sldOrd addSection delSection modSection">
      <pc:chgData name="智久 大野" userId="aa382d7cca2fec79" providerId="LiveId" clId="{7A72533D-5482-4ECE-A3EE-7C31F331DB4D}" dt="2019-08-06T22:25:05.696" v="7185" actId="207"/>
      <pc:docMkLst>
        <pc:docMk/>
      </pc:docMkLst>
      <pc:sldChg chg="modSp">
        <pc:chgData name="智久 大野" userId="aa382d7cca2fec79" providerId="LiveId" clId="{7A72533D-5482-4ECE-A3EE-7C31F331DB4D}" dt="2019-08-05T16:12:20.465" v="3497" actId="1076"/>
        <pc:sldMkLst>
          <pc:docMk/>
          <pc:sldMk cId="1089208393" sldId="310"/>
        </pc:sldMkLst>
        <pc:spChg chg="mod">
          <ac:chgData name="智久 大野" userId="aa382d7cca2fec79" providerId="LiveId" clId="{7A72533D-5482-4ECE-A3EE-7C31F331DB4D}" dt="2019-08-05T16:12:20.465" v="3497" actId="1076"/>
          <ac:spMkLst>
            <pc:docMk/>
            <pc:sldMk cId="1089208393" sldId="310"/>
            <ac:spMk id="2" creationId="{00000000-0000-0000-0000-000000000000}"/>
          </ac:spMkLst>
        </pc:spChg>
        <pc:spChg chg="mod">
          <ac:chgData name="智久 大野" userId="aa382d7cca2fec79" providerId="LiveId" clId="{7A72533D-5482-4ECE-A3EE-7C31F331DB4D}" dt="2019-08-05T16:12:03.706" v="3496" actId="404"/>
          <ac:spMkLst>
            <pc:docMk/>
            <pc:sldMk cId="1089208393" sldId="310"/>
            <ac:spMk id="3" creationId="{00000000-0000-0000-0000-000000000000}"/>
          </ac:spMkLst>
        </pc:spChg>
        <pc:spChg chg="mod">
          <ac:chgData name="智久 大野" userId="aa382d7cca2fec79" providerId="LiveId" clId="{7A72533D-5482-4ECE-A3EE-7C31F331DB4D}" dt="2019-08-05T15:09:21.114" v="62"/>
          <ac:spMkLst>
            <pc:docMk/>
            <pc:sldMk cId="1089208393" sldId="310"/>
            <ac:spMk id="4" creationId="{00000000-0000-0000-0000-000000000000}"/>
          </ac:spMkLst>
        </pc:spChg>
      </pc:sldChg>
      <pc:sldChg chg="modSp del">
        <pc:chgData name="智久 大野" userId="aa382d7cca2fec79" providerId="LiveId" clId="{7A72533D-5482-4ECE-A3EE-7C31F331DB4D}" dt="2019-08-05T15:17:17.627" v="878" actId="2696"/>
        <pc:sldMkLst>
          <pc:docMk/>
          <pc:sldMk cId="2462152657" sldId="311"/>
        </pc:sldMkLst>
        <pc:spChg chg="mod">
          <ac:chgData name="智久 大野" userId="aa382d7cca2fec79" providerId="LiveId" clId="{7A72533D-5482-4ECE-A3EE-7C31F331DB4D}" dt="2019-08-05T15:16:10.482" v="830" actId="6549"/>
          <ac:spMkLst>
            <pc:docMk/>
            <pc:sldMk cId="2462152657" sldId="311"/>
            <ac:spMk id="4" creationId="{00000000-0000-0000-0000-000000000000}"/>
          </ac:spMkLst>
        </pc:spChg>
      </pc:sldChg>
      <pc:sldChg chg="del">
        <pc:chgData name="智久 大野" userId="aa382d7cca2fec79" providerId="LiveId" clId="{7A72533D-5482-4ECE-A3EE-7C31F331DB4D}" dt="2019-08-05T15:50:44.315" v="2417" actId="2696"/>
        <pc:sldMkLst>
          <pc:docMk/>
          <pc:sldMk cId="372375636" sldId="438"/>
        </pc:sldMkLst>
      </pc:sldChg>
      <pc:sldChg chg="del">
        <pc:chgData name="智久 大野" userId="aa382d7cca2fec79" providerId="LiveId" clId="{7A72533D-5482-4ECE-A3EE-7C31F331DB4D}" dt="2019-08-05T15:50:45.954" v="2418" actId="2696"/>
        <pc:sldMkLst>
          <pc:docMk/>
          <pc:sldMk cId="1997583161" sldId="439"/>
        </pc:sldMkLst>
      </pc:sldChg>
      <pc:sldChg chg="add del">
        <pc:chgData name="智久 大野" userId="aa382d7cca2fec79" providerId="LiveId" clId="{7A72533D-5482-4ECE-A3EE-7C31F331DB4D}" dt="2019-08-05T15:50:18.265" v="2395" actId="2696"/>
        <pc:sldMkLst>
          <pc:docMk/>
          <pc:sldMk cId="2579932187" sldId="518"/>
        </pc:sldMkLst>
      </pc:sldChg>
      <pc:sldChg chg="del">
        <pc:chgData name="智久 大野" userId="aa382d7cca2fec79" providerId="LiveId" clId="{7A72533D-5482-4ECE-A3EE-7C31F331DB4D}" dt="2019-08-05T15:11:54.778" v="155" actId="2696"/>
        <pc:sldMkLst>
          <pc:docMk/>
          <pc:sldMk cId="527169142" sldId="535"/>
        </pc:sldMkLst>
      </pc:sldChg>
      <pc:sldChg chg="del">
        <pc:chgData name="智久 大野" userId="aa382d7cca2fec79" providerId="LiveId" clId="{7A72533D-5482-4ECE-A3EE-7C31F331DB4D}" dt="2019-08-05T15:50:34.656" v="2413" actId="2696"/>
        <pc:sldMkLst>
          <pc:docMk/>
          <pc:sldMk cId="1174683317" sldId="596"/>
        </pc:sldMkLst>
      </pc:sldChg>
      <pc:sldChg chg="add del">
        <pc:chgData name="智久 大野" userId="aa382d7cca2fec79" providerId="LiveId" clId="{7A72533D-5482-4ECE-A3EE-7C31F331DB4D}" dt="2019-08-05T15:50:42.098" v="2416" actId="2696"/>
        <pc:sldMkLst>
          <pc:docMk/>
          <pc:sldMk cId="655127791" sldId="600"/>
        </pc:sldMkLst>
      </pc:sldChg>
      <pc:sldChg chg="del">
        <pc:chgData name="智久 大野" userId="aa382d7cca2fec79" providerId="LiveId" clId="{7A72533D-5482-4ECE-A3EE-7C31F331DB4D}" dt="2019-08-05T15:11:52.655" v="154" actId="2696"/>
        <pc:sldMkLst>
          <pc:docMk/>
          <pc:sldMk cId="2226340457" sldId="659"/>
        </pc:sldMkLst>
      </pc:sldChg>
      <pc:sldChg chg="del">
        <pc:chgData name="智久 大野" userId="aa382d7cca2fec79" providerId="LiveId" clId="{7A72533D-5482-4ECE-A3EE-7C31F331DB4D}" dt="2019-08-05T15:51:19.491" v="2424" actId="2696"/>
        <pc:sldMkLst>
          <pc:docMk/>
          <pc:sldMk cId="1343141993" sldId="694"/>
        </pc:sldMkLst>
      </pc:sldChg>
      <pc:sldChg chg="del">
        <pc:chgData name="智久 大野" userId="aa382d7cca2fec79" providerId="LiveId" clId="{7A72533D-5482-4ECE-A3EE-7C31F331DB4D}" dt="2019-08-05T15:51:22.197" v="2426" actId="2696"/>
        <pc:sldMkLst>
          <pc:docMk/>
          <pc:sldMk cId="3103792608" sldId="696"/>
        </pc:sldMkLst>
      </pc:sldChg>
      <pc:sldChg chg="add del">
        <pc:chgData name="智久 大野" userId="aa382d7cca2fec79" providerId="LiveId" clId="{7A72533D-5482-4ECE-A3EE-7C31F331DB4D}" dt="2019-08-05T15:50:20.489" v="2396" actId="2696"/>
        <pc:sldMkLst>
          <pc:docMk/>
          <pc:sldMk cId="188583914" sldId="715"/>
        </pc:sldMkLst>
      </pc:sldChg>
      <pc:sldChg chg="add del">
        <pc:chgData name="智久 大野" userId="aa382d7cca2fec79" providerId="LiveId" clId="{7A72533D-5482-4ECE-A3EE-7C31F331DB4D}" dt="2019-08-05T15:50:21.460" v="2397" actId="2696"/>
        <pc:sldMkLst>
          <pc:docMk/>
          <pc:sldMk cId="922110528" sldId="716"/>
        </pc:sldMkLst>
      </pc:sldChg>
      <pc:sldChg chg="add del">
        <pc:chgData name="智久 大野" userId="aa382d7cca2fec79" providerId="LiveId" clId="{7A72533D-5482-4ECE-A3EE-7C31F331DB4D}" dt="2019-08-05T15:50:22.077" v="2398" actId="2696"/>
        <pc:sldMkLst>
          <pc:docMk/>
          <pc:sldMk cId="885485678" sldId="717"/>
        </pc:sldMkLst>
      </pc:sldChg>
      <pc:sldChg chg="add del">
        <pc:chgData name="智久 大野" userId="aa382d7cca2fec79" providerId="LiveId" clId="{7A72533D-5482-4ECE-A3EE-7C31F331DB4D}" dt="2019-08-05T15:50:23.336" v="2400" actId="2696"/>
        <pc:sldMkLst>
          <pc:docMk/>
          <pc:sldMk cId="1628871711" sldId="720"/>
        </pc:sldMkLst>
      </pc:sldChg>
      <pc:sldChg chg="add del">
        <pc:chgData name="智久 大野" userId="aa382d7cca2fec79" providerId="LiveId" clId="{7A72533D-5482-4ECE-A3EE-7C31F331DB4D}" dt="2019-08-05T15:50:24.619" v="2402" actId="2696"/>
        <pc:sldMkLst>
          <pc:docMk/>
          <pc:sldMk cId="689065567" sldId="723"/>
        </pc:sldMkLst>
      </pc:sldChg>
      <pc:sldChg chg="add del">
        <pc:chgData name="智久 大野" userId="aa382d7cca2fec79" providerId="LiveId" clId="{7A72533D-5482-4ECE-A3EE-7C31F331DB4D}" dt="2019-08-05T15:50:26.309" v="2405" actId="2696"/>
        <pc:sldMkLst>
          <pc:docMk/>
          <pc:sldMk cId="2329606841" sldId="724"/>
        </pc:sldMkLst>
      </pc:sldChg>
      <pc:sldChg chg="add del">
        <pc:chgData name="智久 大野" userId="aa382d7cca2fec79" providerId="LiveId" clId="{7A72533D-5482-4ECE-A3EE-7C31F331DB4D}" dt="2019-08-05T15:50:26.795" v="2406" actId="2696"/>
        <pc:sldMkLst>
          <pc:docMk/>
          <pc:sldMk cId="686522619" sldId="725"/>
        </pc:sldMkLst>
      </pc:sldChg>
      <pc:sldChg chg="add del">
        <pc:chgData name="智久 大野" userId="aa382d7cca2fec79" providerId="LiveId" clId="{7A72533D-5482-4ECE-A3EE-7C31F331DB4D}" dt="2019-08-05T15:50:27.397" v="2407" actId="2696"/>
        <pc:sldMkLst>
          <pc:docMk/>
          <pc:sldMk cId="45316562" sldId="726"/>
        </pc:sldMkLst>
      </pc:sldChg>
      <pc:sldChg chg="add del">
        <pc:chgData name="智久 大野" userId="aa382d7cca2fec79" providerId="LiveId" clId="{7A72533D-5482-4ECE-A3EE-7C31F331DB4D}" dt="2019-08-05T15:50:28.386" v="2408" actId="2696"/>
        <pc:sldMkLst>
          <pc:docMk/>
          <pc:sldMk cId="3588084040" sldId="727"/>
        </pc:sldMkLst>
      </pc:sldChg>
      <pc:sldChg chg="add del">
        <pc:chgData name="智久 大野" userId="aa382d7cca2fec79" providerId="LiveId" clId="{7A72533D-5482-4ECE-A3EE-7C31F331DB4D}" dt="2019-08-05T15:50:29.537" v="2409" actId="2696"/>
        <pc:sldMkLst>
          <pc:docMk/>
          <pc:sldMk cId="798116638" sldId="729"/>
        </pc:sldMkLst>
      </pc:sldChg>
      <pc:sldChg chg="add del">
        <pc:chgData name="智久 大野" userId="aa382d7cca2fec79" providerId="LiveId" clId="{7A72533D-5482-4ECE-A3EE-7C31F331DB4D}" dt="2019-08-05T15:50:30.039" v="2410" actId="2696"/>
        <pc:sldMkLst>
          <pc:docMk/>
          <pc:sldMk cId="227706802" sldId="730"/>
        </pc:sldMkLst>
      </pc:sldChg>
      <pc:sldChg chg="add del">
        <pc:chgData name="智久 大野" userId="aa382d7cca2fec79" providerId="LiveId" clId="{7A72533D-5482-4ECE-A3EE-7C31F331DB4D}" dt="2019-08-05T15:50:30.625" v="2411" actId="2696"/>
        <pc:sldMkLst>
          <pc:docMk/>
          <pc:sldMk cId="2919796701" sldId="731"/>
        </pc:sldMkLst>
      </pc:sldChg>
      <pc:sldChg chg="del">
        <pc:chgData name="智久 大野" userId="aa382d7cca2fec79" providerId="LiveId" clId="{7A72533D-5482-4ECE-A3EE-7C31F331DB4D}" dt="2019-08-05T15:51:18.272" v="2423" actId="2696"/>
        <pc:sldMkLst>
          <pc:docMk/>
          <pc:sldMk cId="3521324734" sldId="749"/>
        </pc:sldMkLst>
      </pc:sldChg>
      <pc:sldChg chg="add del">
        <pc:chgData name="智久 大野" userId="aa382d7cca2fec79" providerId="LiveId" clId="{7A72533D-5482-4ECE-A3EE-7C31F331DB4D}" dt="2019-08-05T15:50:22.664" v="2399" actId="2696"/>
        <pc:sldMkLst>
          <pc:docMk/>
          <pc:sldMk cId="1570770647" sldId="750"/>
        </pc:sldMkLst>
      </pc:sldChg>
      <pc:sldChg chg="add del">
        <pc:chgData name="智久 大野" userId="aa382d7cca2fec79" providerId="LiveId" clId="{7A72533D-5482-4ECE-A3EE-7C31F331DB4D}" dt="2019-08-05T15:50:24.070" v="2401" actId="2696"/>
        <pc:sldMkLst>
          <pc:docMk/>
          <pc:sldMk cId="790145968" sldId="751"/>
        </pc:sldMkLst>
      </pc:sldChg>
      <pc:sldChg chg="add del">
        <pc:chgData name="智久 大野" userId="aa382d7cca2fec79" providerId="LiveId" clId="{7A72533D-5482-4ECE-A3EE-7C31F331DB4D}" dt="2019-08-05T15:50:25.291" v="2403" actId="2696"/>
        <pc:sldMkLst>
          <pc:docMk/>
          <pc:sldMk cId="1895672496" sldId="752"/>
        </pc:sldMkLst>
      </pc:sldChg>
      <pc:sldChg chg="add del">
        <pc:chgData name="智久 大野" userId="aa382d7cca2fec79" providerId="LiveId" clId="{7A72533D-5482-4ECE-A3EE-7C31F331DB4D}" dt="2019-08-05T15:50:25.840" v="2404" actId="2696"/>
        <pc:sldMkLst>
          <pc:docMk/>
          <pc:sldMk cId="3039830878" sldId="753"/>
        </pc:sldMkLst>
      </pc:sldChg>
      <pc:sldChg chg="add del">
        <pc:chgData name="智久 大野" userId="aa382d7cca2fec79" providerId="LiveId" clId="{7A72533D-5482-4ECE-A3EE-7C31F331DB4D}" dt="2019-08-05T15:50:31.211" v="2412" actId="2696"/>
        <pc:sldMkLst>
          <pc:docMk/>
          <pc:sldMk cId="2757341274" sldId="758"/>
        </pc:sldMkLst>
      </pc:sldChg>
      <pc:sldChg chg="modSp">
        <pc:chgData name="智久 大野" userId="aa382d7cca2fec79" providerId="LiveId" clId="{7A72533D-5482-4ECE-A3EE-7C31F331DB4D}" dt="2019-08-05T15:53:36.151" v="2464" actId="404"/>
        <pc:sldMkLst>
          <pc:docMk/>
          <pc:sldMk cId="4109455841" sldId="759"/>
        </pc:sldMkLst>
        <pc:spChg chg="mod">
          <ac:chgData name="智久 大野" userId="aa382d7cca2fec79" providerId="LiveId" clId="{7A72533D-5482-4ECE-A3EE-7C31F331DB4D}" dt="2019-08-05T15:53:36.151" v="2464" actId="404"/>
          <ac:spMkLst>
            <pc:docMk/>
            <pc:sldMk cId="4109455841" sldId="759"/>
            <ac:spMk id="4" creationId="{00000000-0000-0000-0000-000000000000}"/>
          </ac:spMkLst>
        </pc:spChg>
      </pc:sldChg>
      <pc:sldChg chg="modSp">
        <pc:chgData name="智久 大野" userId="aa382d7cca2fec79" providerId="LiveId" clId="{7A72533D-5482-4ECE-A3EE-7C31F331DB4D}" dt="2019-08-05T15:48:29.049" v="2356" actId="20577"/>
        <pc:sldMkLst>
          <pc:docMk/>
          <pc:sldMk cId="2952333878" sldId="760"/>
        </pc:sldMkLst>
        <pc:spChg chg="mod">
          <ac:chgData name="智久 大野" userId="aa382d7cca2fec79" providerId="LiveId" clId="{7A72533D-5482-4ECE-A3EE-7C31F331DB4D}" dt="2019-08-05T15:17:41.893" v="938" actId="20577"/>
          <ac:spMkLst>
            <pc:docMk/>
            <pc:sldMk cId="2952333878" sldId="760"/>
            <ac:spMk id="2" creationId="{00000000-0000-0000-0000-000000000000}"/>
          </ac:spMkLst>
        </pc:spChg>
        <pc:spChg chg="mod">
          <ac:chgData name="智久 大野" userId="aa382d7cca2fec79" providerId="LiveId" clId="{7A72533D-5482-4ECE-A3EE-7C31F331DB4D}" dt="2019-08-05T15:48:29.049" v="2356" actId="20577"/>
          <ac:spMkLst>
            <pc:docMk/>
            <pc:sldMk cId="2952333878" sldId="760"/>
            <ac:spMk id="6" creationId="{00000000-0000-0000-0000-000000000000}"/>
          </ac:spMkLst>
        </pc:spChg>
      </pc:sldChg>
      <pc:sldChg chg="del">
        <pc:chgData name="智久 大野" userId="aa382d7cca2fec79" providerId="LiveId" clId="{7A72533D-5482-4ECE-A3EE-7C31F331DB4D}" dt="2019-08-05T15:17:51.395" v="939" actId="2696"/>
        <pc:sldMkLst>
          <pc:docMk/>
          <pc:sldMk cId="3886074196" sldId="761"/>
        </pc:sldMkLst>
      </pc:sldChg>
      <pc:sldChg chg="del">
        <pc:chgData name="智久 大野" userId="aa382d7cca2fec79" providerId="LiveId" clId="{7A72533D-5482-4ECE-A3EE-7C31F331DB4D}" dt="2019-08-05T15:17:57.522" v="940" actId="2696"/>
        <pc:sldMkLst>
          <pc:docMk/>
          <pc:sldMk cId="3433617105" sldId="762"/>
        </pc:sldMkLst>
      </pc:sldChg>
      <pc:sldChg chg="del">
        <pc:chgData name="智久 大野" userId="aa382d7cca2fec79" providerId="LiveId" clId="{7A72533D-5482-4ECE-A3EE-7C31F331DB4D}" dt="2019-08-05T15:17:59.276" v="941" actId="2696"/>
        <pc:sldMkLst>
          <pc:docMk/>
          <pc:sldMk cId="3077603087" sldId="763"/>
        </pc:sldMkLst>
      </pc:sldChg>
      <pc:sldChg chg="del">
        <pc:chgData name="智久 大野" userId="aa382d7cca2fec79" providerId="LiveId" clId="{7A72533D-5482-4ECE-A3EE-7C31F331DB4D}" dt="2019-08-05T15:18:00.465" v="942" actId="2696"/>
        <pc:sldMkLst>
          <pc:docMk/>
          <pc:sldMk cId="3726711022" sldId="764"/>
        </pc:sldMkLst>
      </pc:sldChg>
      <pc:sldChg chg="del">
        <pc:chgData name="智久 大野" userId="aa382d7cca2fec79" providerId="LiveId" clId="{7A72533D-5482-4ECE-A3EE-7C31F331DB4D}" dt="2019-08-05T15:50:52.093" v="2419" actId="2696"/>
        <pc:sldMkLst>
          <pc:docMk/>
          <pc:sldMk cId="1246896651" sldId="765"/>
        </pc:sldMkLst>
      </pc:sldChg>
      <pc:sldChg chg="del">
        <pc:chgData name="智久 大野" userId="aa382d7cca2fec79" providerId="LiveId" clId="{7A72533D-5482-4ECE-A3EE-7C31F331DB4D}" dt="2019-08-05T15:18:06.841" v="943" actId="2696"/>
        <pc:sldMkLst>
          <pc:docMk/>
          <pc:sldMk cId="989512013" sldId="766"/>
        </pc:sldMkLst>
      </pc:sldChg>
      <pc:sldChg chg="del">
        <pc:chgData name="智久 大野" userId="aa382d7cca2fec79" providerId="LiveId" clId="{7A72533D-5482-4ECE-A3EE-7C31F331DB4D}" dt="2019-08-05T15:51:21.164" v="2425" actId="2696"/>
        <pc:sldMkLst>
          <pc:docMk/>
          <pc:sldMk cId="897803072" sldId="767"/>
        </pc:sldMkLst>
      </pc:sldChg>
      <pc:sldChg chg="ord">
        <pc:chgData name="智久 大野" userId="aa382d7cca2fec79" providerId="LiveId" clId="{7A72533D-5482-4ECE-A3EE-7C31F331DB4D}" dt="2019-08-05T15:51:09.439" v="2420"/>
        <pc:sldMkLst>
          <pc:docMk/>
          <pc:sldMk cId="3876361624" sldId="768"/>
        </pc:sldMkLst>
      </pc:sldChg>
      <pc:sldChg chg="modSp add">
        <pc:chgData name="智久 大野" userId="aa382d7cca2fec79" providerId="LiveId" clId="{7A72533D-5482-4ECE-A3EE-7C31F331DB4D}" dt="2019-08-05T15:14:33.609" v="618"/>
        <pc:sldMkLst>
          <pc:docMk/>
          <pc:sldMk cId="597536467" sldId="769"/>
        </pc:sldMkLst>
        <pc:spChg chg="mod">
          <ac:chgData name="智久 大野" userId="aa382d7cca2fec79" providerId="LiveId" clId="{7A72533D-5482-4ECE-A3EE-7C31F331DB4D}" dt="2019-08-05T15:14:33.609" v="618"/>
          <ac:spMkLst>
            <pc:docMk/>
            <pc:sldMk cId="597536467" sldId="769"/>
            <ac:spMk id="2" creationId="{71433BEF-F640-4813-AD09-D190CB8B15A5}"/>
          </ac:spMkLst>
        </pc:spChg>
        <pc:spChg chg="mod">
          <ac:chgData name="智久 大野" userId="aa382d7cca2fec79" providerId="LiveId" clId="{7A72533D-5482-4ECE-A3EE-7C31F331DB4D}" dt="2019-08-05T15:14:22.063" v="609"/>
          <ac:spMkLst>
            <pc:docMk/>
            <pc:sldMk cId="597536467" sldId="769"/>
            <ac:spMk id="3" creationId="{6D015E4C-4ADC-4A97-85B4-14F219CD61CC}"/>
          </ac:spMkLst>
        </pc:spChg>
      </pc:sldChg>
      <pc:sldChg chg="modSp add">
        <pc:chgData name="智久 大野" userId="aa382d7cca2fec79" providerId="LiveId" clId="{7A72533D-5482-4ECE-A3EE-7C31F331DB4D}" dt="2019-08-05T15:16:58.697" v="877" actId="1076"/>
        <pc:sldMkLst>
          <pc:docMk/>
          <pc:sldMk cId="302157868" sldId="770"/>
        </pc:sldMkLst>
        <pc:spChg chg="mod">
          <ac:chgData name="智久 大野" userId="aa382d7cca2fec79" providerId="LiveId" clId="{7A72533D-5482-4ECE-A3EE-7C31F331DB4D}" dt="2019-08-05T15:16:28.470" v="866"/>
          <ac:spMkLst>
            <pc:docMk/>
            <pc:sldMk cId="302157868" sldId="770"/>
            <ac:spMk id="2" creationId="{2586BC7B-353F-4A10-A8C9-0E1193D35920}"/>
          </ac:spMkLst>
        </pc:spChg>
        <pc:spChg chg="mod">
          <ac:chgData name="智久 大野" userId="aa382d7cca2fec79" providerId="LiveId" clId="{7A72533D-5482-4ECE-A3EE-7C31F331DB4D}" dt="2019-08-05T15:16:58.697" v="877" actId="1076"/>
          <ac:spMkLst>
            <pc:docMk/>
            <pc:sldMk cId="302157868" sldId="770"/>
            <ac:spMk id="3" creationId="{97C419A2-ECF2-4C90-9414-DB35C113AE95}"/>
          </ac:spMkLst>
        </pc:spChg>
      </pc:sldChg>
      <pc:sldChg chg="addSp delSp modSp add">
        <pc:chgData name="智久 大野" userId="aa382d7cca2fec79" providerId="LiveId" clId="{7A72533D-5482-4ECE-A3EE-7C31F331DB4D}" dt="2019-08-05T15:35:24.556" v="1990" actId="14100"/>
        <pc:sldMkLst>
          <pc:docMk/>
          <pc:sldMk cId="1758725901" sldId="771"/>
        </pc:sldMkLst>
        <pc:spChg chg="mod">
          <ac:chgData name="智久 大野" userId="aa382d7cca2fec79" providerId="LiveId" clId="{7A72533D-5482-4ECE-A3EE-7C31F331DB4D}" dt="2019-08-05T15:18:19.532" v="975"/>
          <ac:spMkLst>
            <pc:docMk/>
            <pc:sldMk cId="1758725901" sldId="771"/>
            <ac:spMk id="2" creationId="{BB5DF056-1D01-440E-BAD0-D7F05469641B}"/>
          </ac:spMkLst>
        </pc:spChg>
        <pc:spChg chg="del mod">
          <ac:chgData name="智久 大野" userId="aa382d7cca2fec79" providerId="LiveId" clId="{7A72533D-5482-4ECE-A3EE-7C31F331DB4D}" dt="2019-08-05T15:33:44.757" v="1977" actId="12084"/>
          <ac:spMkLst>
            <pc:docMk/>
            <pc:sldMk cId="1758725901" sldId="771"/>
            <ac:spMk id="3" creationId="{B2043B52-2D2D-43D5-899E-551F8CD8204E}"/>
          </ac:spMkLst>
        </pc:spChg>
        <pc:graphicFrameChg chg="add mod">
          <ac:chgData name="智久 大野" userId="aa382d7cca2fec79" providerId="LiveId" clId="{7A72533D-5482-4ECE-A3EE-7C31F331DB4D}" dt="2019-08-05T15:35:24.556" v="1990" actId="14100"/>
          <ac:graphicFrameMkLst>
            <pc:docMk/>
            <pc:sldMk cId="1758725901" sldId="771"/>
            <ac:graphicFrameMk id="4" creationId="{8C05E96C-35E7-4E9C-8B8F-5AE9AF869ED0}"/>
          </ac:graphicFrameMkLst>
        </pc:graphicFrameChg>
      </pc:sldChg>
      <pc:sldChg chg="addSp delSp modSp add">
        <pc:chgData name="智久 大野" userId="aa382d7cca2fec79" providerId="LiveId" clId="{7A72533D-5482-4ECE-A3EE-7C31F331DB4D}" dt="2019-08-05T15:30:22.784" v="1972" actId="242"/>
        <pc:sldMkLst>
          <pc:docMk/>
          <pc:sldMk cId="421222552" sldId="772"/>
        </pc:sldMkLst>
        <pc:spChg chg="mod">
          <ac:chgData name="智久 大野" userId="aa382d7cca2fec79" providerId="LiveId" clId="{7A72533D-5482-4ECE-A3EE-7C31F331DB4D}" dt="2019-08-05T15:20:55.908" v="1052"/>
          <ac:spMkLst>
            <pc:docMk/>
            <pc:sldMk cId="421222552" sldId="772"/>
            <ac:spMk id="2" creationId="{7B8C0265-5A3F-4C99-A63F-AA9DC88D78FD}"/>
          </ac:spMkLst>
        </pc:spChg>
        <pc:spChg chg="del">
          <ac:chgData name="智久 大野" userId="aa382d7cca2fec79" providerId="LiveId" clId="{7A72533D-5482-4ECE-A3EE-7C31F331DB4D}" dt="2019-08-05T15:21:16.658" v="1053" actId="3680"/>
          <ac:spMkLst>
            <pc:docMk/>
            <pc:sldMk cId="421222552" sldId="772"/>
            <ac:spMk id="3" creationId="{8B76FD37-6703-4563-ACBF-35D12F81C272}"/>
          </ac:spMkLst>
        </pc:spChg>
        <pc:spChg chg="add del mod">
          <ac:chgData name="智久 大野" userId="aa382d7cca2fec79" providerId="LiveId" clId="{7A72533D-5482-4ECE-A3EE-7C31F331DB4D}" dt="2019-08-05T15:27:52.218" v="1726" actId="767"/>
          <ac:spMkLst>
            <pc:docMk/>
            <pc:sldMk cId="421222552" sldId="772"/>
            <ac:spMk id="5" creationId="{54873FD0-9755-447C-9AC7-8CD0E8044381}"/>
          </ac:spMkLst>
        </pc:spChg>
        <pc:spChg chg="add mod">
          <ac:chgData name="智久 大野" userId="aa382d7cca2fec79" providerId="LiveId" clId="{7A72533D-5482-4ECE-A3EE-7C31F331DB4D}" dt="2019-08-05T15:29:09.111" v="1931" actId="404"/>
          <ac:spMkLst>
            <pc:docMk/>
            <pc:sldMk cId="421222552" sldId="772"/>
            <ac:spMk id="6" creationId="{A193DF1C-3F5A-497C-9CE5-E7200C61ADB2}"/>
          </ac:spMkLst>
        </pc:spChg>
        <pc:graphicFrameChg chg="add mod modGraphic">
          <ac:chgData name="智久 大野" userId="aa382d7cca2fec79" providerId="LiveId" clId="{7A72533D-5482-4ECE-A3EE-7C31F331DB4D}" dt="2019-08-05T15:30:22.784" v="1972" actId="242"/>
          <ac:graphicFrameMkLst>
            <pc:docMk/>
            <pc:sldMk cId="421222552" sldId="772"/>
            <ac:graphicFrameMk id="4" creationId="{23D410CC-68E0-44E0-AF5A-B6FDF0378295}"/>
          </ac:graphicFrameMkLst>
        </pc:graphicFrameChg>
      </pc:sldChg>
      <pc:sldChg chg="modSp add del">
        <pc:chgData name="智久 大野" userId="aa382d7cca2fec79" providerId="LiveId" clId="{7A72533D-5482-4ECE-A3EE-7C31F331DB4D}" dt="2019-08-05T15:35:38.188" v="1991" actId="2696"/>
        <pc:sldMkLst>
          <pc:docMk/>
          <pc:sldMk cId="491789216" sldId="773"/>
        </pc:sldMkLst>
        <pc:spChg chg="mod">
          <ac:chgData name="智久 大野" userId="aa382d7cca2fec79" providerId="LiveId" clId="{7A72533D-5482-4ECE-A3EE-7C31F331DB4D}" dt="2019-08-05T15:31:55.613" v="1974" actId="1076"/>
          <ac:spMkLst>
            <pc:docMk/>
            <pc:sldMk cId="491789216" sldId="773"/>
            <ac:spMk id="3" creationId="{A8F6AAF0-8F46-45F1-A8CA-C551153B9DCE}"/>
          </ac:spMkLst>
        </pc:spChg>
      </pc:sldChg>
      <pc:sldChg chg="addSp delSp modSp add">
        <pc:chgData name="智久 大野" userId="aa382d7cca2fec79" providerId="LiveId" clId="{7A72533D-5482-4ECE-A3EE-7C31F331DB4D}" dt="2019-08-05T15:48:11.498" v="2353" actId="478"/>
        <pc:sldMkLst>
          <pc:docMk/>
          <pc:sldMk cId="1686103581" sldId="773"/>
        </pc:sldMkLst>
        <pc:spChg chg="del">
          <ac:chgData name="智久 大野" userId="aa382d7cca2fec79" providerId="LiveId" clId="{7A72533D-5482-4ECE-A3EE-7C31F331DB4D}" dt="2019-08-05T15:42:51.584" v="2102" actId="478"/>
          <ac:spMkLst>
            <pc:docMk/>
            <pc:sldMk cId="1686103581" sldId="773"/>
            <ac:spMk id="2" creationId="{042AB7A4-17E6-4901-89C1-7A920C1C59EC}"/>
          </ac:spMkLst>
        </pc:spChg>
        <pc:spChg chg="del mod">
          <ac:chgData name="智久 大野" userId="aa382d7cca2fec79" providerId="LiveId" clId="{7A72533D-5482-4ECE-A3EE-7C31F331DB4D}" dt="2019-08-05T15:40:16.278" v="2052" actId="478"/>
          <ac:spMkLst>
            <pc:docMk/>
            <pc:sldMk cId="1686103581" sldId="773"/>
            <ac:spMk id="3" creationId="{C84AEC48-4993-4A77-832E-BE65DC54295C}"/>
          </ac:spMkLst>
        </pc:spChg>
        <pc:spChg chg="add del mod">
          <ac:chgData name="智久 大野" userId="aa382d7cca2fec79" providerId="LiveId" clId="{7A72533D-5482-4ECE-A3EE-7C31F331DB4D}" dt="2019-08-05T15:45:20.439" v="2126" actId="478"/>
          <ac:spMkLst>
            <pc:docMk/>
            <pc:sldMk cId="1686103581" sldId="773"/>
            <ac:spMk id="5" creationId="{ACF7C318-999A-4B40-B2D7-A6DC9FAB0E3C}"/>
          </ac:spMkLst>
        </pc:spChg>
        <pc:spChg chg="add mod">
          <ac:chgData name="智久 大野" userId="aa382d7cca2fec79" providerId="LiveId" clId="{7A72533D-5482-4ECE-A3EE-7C31F331DB4D}" dt="2019-08-05T15:47:34.923" v="2290" actId="14100"/>
          <ac:spMkLst>
            <pc:docMk/>
            <pc:sldMk cId="1686103581" sldId="773"/>
            <ac:spMk id="6" creationId="{E2AA40EB-6588-4703-BD2D-43FF7C6EABF9}"/>
          </ac:spMkLst>
        </pc:spChg>
        <pc:spChg chg="add mod">
          <ac:chgData name="智久 大野" userId="aa382d7cca2fec79" providerId="LiveId" clId="{7A72533D-5482-4ECE-A3EE-7C31F331DB4D}" dt="2019-08-05T15:47:44.080" v="2293" actId="1076"/>
          <ac:spMkLst>
            <pc:docMk/>
            <pc:sldMk cId="1686103581" sldId="773"/>
            <ac:spMk id="7" creationId="{E0C70BF1-F54D-4C6E-BEE0-86F18633F445}"/>
          </ac:spMkLst>
        </pc:spChg>
        <pc:spChg chg="add del mod">
          <ac:chgData name="智久 大野" userId="aa382d7cca2fec79" providerId="LiveId" clId="{7A72533D-5482-4ECE-A3EE-7C31F331DB4D}" dt="2019-08-05T15:48:11.498" v="2353" actId="478"/>
          <ac:spMkLst>
            <pc:docMk/>
            <pc:sldMk cId="1686103581" sldId="773"/>
            <ac:spMk id="8" creationId="{0817BA5D-53D6-4E2B-8F8D-4A0718CD2A59}"/>
          </ac:spMkLst>
        </pc:spChg>
        <pc:graphicFrameChg chg="add mod">
          <ac:chgData name="智久 大野" userId="aa382d7cca2fec79" providerId="LiveId" clId="{7A72533D-5482-4ECE-A3EE-7C31F331DB4D}" dt="2019-08-05T15:47:28.323" v="2287" actId="1076"/>
          <ac:graphicFrameMkLst>
            <pc:docMk/>
            <pc:sldMk cId="1686103581" sldId="773"/>
            <ac:graphicFrameMk id="4" creationId="{70CFAEB1-5647-4802-911D-FD113E64405E}"/>
          </ac:graphicFrameMkLst>
        </pc:graphicFrameChg>
      </pc:sldChg>
      <pc:sldChg chg="modSp add">
        <pc:chgData name="智久 大野" userId="aa382d7cca2fec79" providerId="LiveId" clId="{7A72533D-5482-4ECE-A3EE-7C31F331DB4D}" dt="2019-08-05T15:53:26.835" v="2463" actId="404"/>
        <pc:sldMkLst>
          <pc:docMk/>
          <pc:sldMk cId="2311384897" sldId="774"/>
        </pc:sldMkLst>
        <pc:spChg chg="mod">
          <ac:chgData name="智久 大野" userId="aa382d7cca2fec79" providerId="LiveId" clId="{7A72533D-5482-4ECE-A3EE-7C31F331DB4D}" dt="2019-08-05T15:53:26.835" v="2463" actId="404"/>
          <ac:spMkLst>
            <pc:docMk/>
            <pc:sldMk cId="2311384897" sldId="774"/>
            <ac:spMk id="4" creationId="{00000000-0000-0000-0000-000000000000}"/>
          </ac:spMkLst>
        </pc:spChg>
      </pc:sldChg>
      <pc:sldChg chg="addSp delSp modSp add del ord">
        <pc:chgData name="智久 大野" userId="aa382d7cca2fec79" providerId="LiveId" clId="{7A72533D-5482-4ECE-A3EE-7C31F331DB4D}" dt="2019-08-05T16:13:03.445" v="3498" actId="2696"/>
        <pc:sldMkLst>
          <pc:docMk/>
          <pc:sldMk cId="3784480563" sldId="775"/>
        </pc:sldMkLst>
        <pc:spChg chg="mod">
          <ac:chgData name="智久 大野" userId="aa382d7cca2fec79" providerId="LiveId" clId="{7A72533D-5482-4ECE-A3EE-7C31F331DB4D}" dt="2019-08-05T15:54:24.600" v="2517"/>
          <ac:spMkLst>
            <pc:docMk/>
            <pc:sldMk cId="3784480563" sldId="775"/>
            <ac:spMk id="2" creationId="{631AF327-905E-4EEC-9756-27027B476576}"/>
          </ac:spMkLst>
        </pc:spChg>
        <pc:spChg chg="del mod">
          <ac:chgData name="智久 大野" userId="aa382d7cca2fec79" providerId="LiveId" clId="{7A72533D-5482-4ECE-A3EE-7C31F331DB4D}" dt="2019-08-05T15:55:37.222" v="2547" actId="1032"/>
          <ac:spMkLst>
            <pc:docMk/>
            <pc:sldMk cId="3784480563" sldId="775"/>
            <ac:spMk id="3" creationId="{A95DC475-4A52-44E2-BB3C-13B135CB5302}"/>
          </ac:spMkLst>
        </pc:spChg>
        <pc:graphicFrameChg chg="add mod">
          <ac:chgData name="智久 大野" userId="aa382d7cca2fec79" providerId="LiveId" clId="{7A72533D-5482-4ECE-A3EE-7C31F331DB4D}" dt="2019-08-05T16:01:23.500" v="2818" actId="403"/>
          <ac:graphicFrameMkLst>
            <pc:docMk/>
            <pc:sldMk cId="3784480563" sldId="775"/>
            <ac:graphicFrameMk id="4" creationId="{F1BF7CCE-FEAA-4080-BE59-F27DB6D64612}"/>
          </ac:graphicFrameMkLst>
        </pc:graphicFrameChg>
      </pc:sldChg>
      <pc:sldChg chg="add del">
        <pc:chgData name="智久 大野" userId="aa382d7cca2fec79" providerId="LiveId" clId="{7A72533D-5482-4ECE-A3EE-7C31F331DB4D}" dt="2019-08-05T15:54:03.404" v="2466" actId="2696"/>
        <pc:sldMkLst>
          <pc:docMk/>
          <pc:sldMk cId="3839644482" sldId="775"/>
        </pc:sldMkLst>
      </pc:sldChg>
      <pc:sldChg chg="addSp delSp modSp add del">
        <pc:chgData name="智久 大野" userId="aa382d7cca2fec79" providerId="LiveId" clId="{7A72533D-5482-4ECE-A3EE-7C31F331DB4D}" dt="2019-08-05T16:01:36.387" v="2819" actId="2696"/>
        <pc:sldMkLst>
          <pc:docMk/>
          <pc:sldMk cId="597952004" sldId="776"/>
        </pc:sldMkLst>
        <pc:spChg chg="add del mod">
          <ac:chgData name="智久 大野" userId="aa382d7cca2fec79" providerId="LiveId" clId="{7A72533D-5482-4ECE-A3EE-7C31F331DB4D}" dt="2019-08-05T16:00:23.557" v="2803" actId="1032"/>
          <ac:spMkLst>
            <pc:docMk/>
            <pc:sldMk cId="597952004" sldId="776"/>
            <ac:spMk id="5" creationId="{3C0D9DAC-64E6-4A61-A347-1DFBC123BFE5}"/>
          </ac:spMkLst>
        </pc:spChg>
        <pc:graphicFrameChg chg="add del mod">
          <ac:chgData name="智久 大野" userId="aa382d7cca2fec79" providerId="LiveId" clId="{7A72533D-5482-4ECE-A3EE-7C31F331DB4D}" dt="2019-08-05T15:58:43.965" v="2800" actId="478"/>
          <ac:graphicFrameMkLst>
            <pc:docMk/>
            <pc:sldMk cId="597952004" sldId="776"/>
            <ac:graphicFrameMk id="3" creationId="{89DDE744-1776-479B-B2A2-97D099C2F952}"/>
          </ac:graphicFrameMkLst>
        </pc:graphicFrameChg>
        <pc:graphicFrameChg chg="del mod">
          <ac:chgData name="智久 大野" userId="aa382d7cca2fec79" providerId="LiveId" clId="{7A72533D-5482-4ECE-A3EE-7C31F331DB4D}" dt="2019-08-05T15:58:49.869" v="2802" actId="478"/>
          <ac:graphicFrameMkLst>
            <pc:docMk/>
            <pc:sldMk cId="597952004" sldId="776"/>
            <ac:graphicFrameMk id="4" creationId="{F1BF7CCE-FEAA-4080-BE59-F27DB6D64612}"/>
          </ac:graphicFrameMkLst>
        </pc:graphicFrameChg>
        <pc:graphicFrameChg chg="add mod">
          <ac:chgData name="智久 大野" userId="aa382d7cca2fec79" providerId="LiveId" clId="{7A72533D-5482-4ECE-A3EE-7C31F331DB4D}" dt="2019-08-05T16:00:28.038" v="2804" actId="478"/>
          <ac:graphicFrameMkLst>
            <pc:docMk/>
            <pc:sldMk cId="597952004" sldId="776"/>
            <ac:graphicFrameMk id="6" creationId="{91587D20-0999-4A51-A269-ECB312077658}"/>
          </ac:graphicFrameMkLst>
        </pc:graphicFrameChg>
      </pc:sldChg>
      <pc:sldChg chg="addSp delSp modSp add">
        <pc:chgData name="智久 大野" userId="aa382d7cca2fec79" providerId="LiveId" clId="{7A72533D-5482-4ECE-A3EE-7C31F331DB4D}" dt="2019-08-05T16:07:20.643" v="2895" actId="12269"/>
        <pc:sldMkLst>
          <pc:docMk/>
          <pc:sldMk cId="2236455580" sldId="776"/>
        </pc:sldMkLst>
        <pc:spChg chg="mod">
          <ac:chgData name="智久 大野" userId="aa382d7cca2fec79" providerId="LiveId" clId="{7A72533D-5482-4ECE-A3EE-7C31F331DB4D}" dt="2019-08-05T16:06:34.494" v="2892"/>
          <ac:spMkLst>
            <pc:docMk/>
            <pc:sldMk cId="2236455580" sldId="776"/>
            <ac:spMk id="2" creationId="{90545B60-5E72-47B6-B6D6-120D27E9C707}"/>
          </ac:spMkLst>
        </pc:spChg>
        <pc:spChg chg="del">
          <ac:chgData name="智久 大野" userId="aa382d7cca2fec79" providerId="LiveId" clId="{7A72533D-5482-4ECE-A3EE-7C31F331DB4D}" dt="2019-08-05T16:02:08.761" v="2821" actId="1032"/>
          <ac:spMkLst>
            <pc:docMk/>
            <pc:sldMk cId="2236455580" sldId="776"/>
            <ac:spMk id="3" creationId="{C38A4ACD-189E-4E59-A4CC-7FCBFF543063}"/>
          </ac:spMkLst>
        </pc:spChg>
        <pc:spChg chg="add del mod">
          <ac:chgData name="智久 大野" userId="aa382d7cca2fec79" providerId="LiveId" clId="{7A72533D-5482-4ECE-A3EE-7C31F331DB4D}" dt="2019-08-05T16:02:25.328" v="2847" actId="478"/>
          <ac:spMkLst>
            <pc:docMk/>
            <pc:sldMk cId="2236455580" sldId="776"/>
            <ac:spMk id="5" creationId="{54A9CA01-F6A1-429C-BA11-B5DF77E75740}"/>
          </ac:spMkLst>
        </pc:spChg>
        <pc:graphicFrameChg chg="add del mod">
          <ac:chgData name="智久 大野" userId="aa382d7cca2fec79" providerId="LiveId" clId="{7A72533D-5482-4ECE-A3EE-7C31F331DB4D}" dt="2019-08-05T16:07:20.643" v="2895" actId="12269"/>
          <ac:graphicFrameMkLst>
            <pc:docMk/>
            <pc:sldMk cId="2236455580" sldId="776"/>
            <ac:graphicFrameMk id="4" creationId="{90837E7A-B4D0-4108-8E91-3A59A23372CF}"/>
          </ac:graphicFrameMkLst>
        </pc:graphicFrameChg>
      </pc:sldChg>
      <pc:sldChg chg="add del">
        <pc:chgData name="智久 大野" userId="aa382d7cca2fec79" providerId="LiveId" clId="{7A72533D-5482-4ECE-A3EE-7C31F331DB4D}" dt="2019-08-05T15:58:25.696" v="2797"/>
        <pc:sldMkLst>
          <pc:docMk/>
          <pc:sldMk cId="2985014671" sldId="776"/>
        </pc:sldMkLst>
      </pc:sldChg>
      <pc:sldChg chg="modSp add">
        <pc:chgData name="智久 大野" userId="aa382d7cca2fec79" providerId="LiveId" clId="{7A72533D-5482-4ECE-A3EE-7C31F331DB4D}" dt="2019-08-05T16:08:59.889" v="3132"/>
        <pc:sldMkLst>
          <pc:docMk/>
          <pc:sldMk cId="248569652" sldId="777"/>
        </pc:sldMkLst>
        <pc:spChg chg="mod">
          <ac:chgData name="智久 大野" userId="aa382d7cca2fec79" providerId="LiveId" clId="{7A72533D-5482-4ECE-A3EE-7C31F331DB4D}" dt="2019-08-05T16:08:59.889" v="3132"/>
          <ac:spMkLst>
            <pc:docMk/>
            <pc:sldMk cId="248569652" sldId="777"/>
            <ac:spMk id="2" creationId="{90545B60-5E72-47B6-B6D6-120D27E9C707}"/>
          </ac:spMkLst>
        </pc:spChg>
        <pc:graphicFrameChg chg="mod">
          <ac:chgData name="智久 大野" userId="aa382d7cca2fec79" providerId="LiveId" clId="{7A72533D-5482-4ECE-A3EE-7C31F331DB4D}" dt="2019-08-05T16:08:46.448" v="3127"/>
          <ac:graphicFrameMkLst>
            <pc:docMk/>
            <pc:sldMk cId="248569652" sldId="777"/>
            <ac:graphicFrameMk id="4" creationId="{90837E7A-B4D0-4108-8E91-3A59A23372CF}"/>
          </ac:graphicFrameMkLst>
        </pc:graphicFrameChg>
      </pc:sldChg>
      <pc:sldChg chg="modSp add">
        <pc:chgData name="智久 大野" userId="aa382d7cca2fec79" providerId="LiveId" clId="{7A72533D-5482-4ECE-A3EE-7C31F331DB4D}" dt="2019-08-06T04:39:55.742" v="3708"/>
        <pc:sldMkLst>
          <pc:docMk/>
          <pc:sldMk cId="756936678" sldId="778"/>
        </pc:sldMkLst>
        <pc:spChg chg="mod">
          <ac:chgData name="智久 大野" userId="aa382d7cca2fec79" providerId="LiveId" clId="{7A72533D-5482-4ECE-A3EE-7C31F331DB4D}" dt="2019-08-06T04:39:55.742" v="3708"/>
          <ac:spMkLst>
            <pc:docMk/>
            <pc:sldMk cId="756936678" sldId="778"/>
            <ac:spMk id="2" creationId="{90545B60-5E72-47B6-B6D6-120D27E9C707}"/>
          </ac:spMkLst>
        </pc:spChg>
        <pc:graphicFrameChg chg="mod">
          <ac:chgData name="智久 大野" userId="aa382d7cca2fec79" providerId="LiveId" clId="{7A72533D-5482-4ECE-A3EE-7C31F331DB4D}" dt="2019-08-06T04:39:43.017" v="3691" actId="403"/>
          <ac:graphicFrameMkLst>
            <pc:docMk/>
            <pc:sldMk cId="756936678" sldId="778"/>
            <ac:graphicFrameMk id="4" creationId="{90837E7A-B4D0-4108-8E91-3A59A23372CF}"/>
          </ac:graphicFrameMkLst>
        </pc:graphicFrameChg>
      </pc:sldChg>
      <pc:sldChg chg="add ord">
        <pc:chgData name="智久 大野" userId="aa382d7cca2fec79" providerId="LiveId" clId="{7A72533D-5482-4ECE-A3EE-7C31F331DB4D}" dt="2019-08-06T04:40:02.115" v="3709"/>
        <pc:sldMkLst>
          <pc:docMk/>
          <pc:sldMk cId="3702940235" sldId="779"/>
        </pc:sldMkLst>
      </pc:sldChg>
      <pc:sldChg chg="modSp add">
        <pc:chgData name="智久 大野" userId="aa382d7cca2fec79" providerId="LiveId" clId="{7A72533D-5482-4ECE-A3EE-7C31F331DB4D}" dt="2019-08-06T04:41:23.124" v="3888"/>
        <pc:sldMkLst>
          <pc:docMk/>
          <pc:sldMk cId="3844587124" sldId="780"/>
        </pc:sldMkLst>
        <pc:spChg chg="mod">
          <ac:chgData name="智久 大野" userId="aa382d7cca2fec79" providerId="LiveId" clId="{7A72533D-5482-4ECE-A3EE-7C31F331DB4D}" dt="2019-08-06T04:41:23.124" v="3888"/>
          <ac:spMkLst>
            <pc:docMk/>
            <pc:sldMk cId="3844587124" sldId="780"/>
            <ac:spMk id="2" creationId="{90545B60-5E72-47B6-B6D6-120D27E9C707}"/>
          </ac:spMkLst>
        </pc:spChg>
        <pc:graphicFrameChg chg="mod">
          <ac:chgData name="智久 大野" userId="aa382d7cca2fec79" providerId="LiveId" clId="{7A72533D-5482-4ECE-A3EE-7C31F331DB4D}" dt="2019-08-06T04:41:18.526" v="3876"/>
          <ac:graphicFrameMkLst>
            <pc:docMk/>
            <pc:sldMk cId="3844587124" sldId="780"/>
            <ac:graphicFrameMk id="4" creationId="{90837E7A-B4D0-4108-8E91-3A59A23372CF}"/>
          </ac:graphicFrameMkLst>
        </pc:graphicFrameChg>
      </pc:sldChg>
      <pc:sldChg chg="modSp add">
        <pc:chgData name="智久 大野" userId="aa382d7cca2fec79" providerId="LiveId" clId="{7A72533D-5482-4ECE-A3EE-7C31F331DB4D}" dt="2019-08-06T04:43:00.299" v="4122"/>
        <pc:sldMkLst>
          <pc:docMk/>
          <pc:sldMk cId="167233073" sldId="781"/>
        </pc:sldMkLst>
        <pc:spChg chg="mod">
          <ac:chgData name="智久 大野" userId="aa382d7cca2fec79" providerId="LiveId" clId="{7A72533D-5482-4ECE-A3EE-7C31F331DB4D}" dt="2019-08-06T04:41:39.894" v="3912"/>
          <ac:spMkLst>
            <pc:docMk/>
            <pc:sldMk cId="167233073" sldId="781"/>
            <ac:spMk id="2" creationId="{90545B60-5E72-47B6-B6D6-120D27E9C707}"/>
          </ac:spMkLst>
        </pc:spChg>
        <pc:graphicFrameChg chg="mod">
          <ac:chgData name="智久 大野" userId="aa382d7cca2fec79" providerId="LiveId" clId="{7A72533D-5482-4ECE-A3EE-7C31F331DB4D}" dt="2019-08-06T04:43:00.299" v="4122"/>
          <ac:graphicFrameMkLst>
            <pc:docMk/>
            <pc:sldMk cId="167233073" sldId="781"/>
            <ac:graphicFrameMk id="4" creationId="{90837E7A-B4D0-4108-8E91-3A59A23372CF}"/>
          </ac:graphicFrameMkLst>
        </pc:graphicFrameChg>
      </pc:sldChg>
      <pc:sldChg chg="addSp delSp modSp add">
        <pc:chgData name="智久 大野" userId="aa382d7cca2fec79" providerId="LiveId" clId="{7A72533D-5482-4ECE-A3EE-7C31F331DB4D}" dt="2019-08-06T05:41:42.691" v="4999"/>
        <pc:sldMkLst>
          <pc:docMk/>
          <pc:sldMk cId="3234504409" sldId="782"/>
        </pc:sldMkLst>
        <pc:spChg chg="mod">
          <ac:chgData name="智久 大野" userId="aa382d7cca2fec79" providerId="LiveId" clId="{7A72533D-5482-4ECE-A3EE-7C31F331DB4D}" dt="2019-08-06T04:45:31.341" v="4149"/>
          <ac:spMkLst>
            <pc:docMk/>
            <pc:sldMk cId="3234504409" sldId="782"/>
            <ac:spMk id="2" creationId="{E35AE911-D9D1-415E-A117-2B2EA4C5482D}"/>
          </ac:spMkLst>
        </pc:spChg>
        <pc:spChg chg="del">
          <ac:chgData name="智久 大野" userId="aa382d7cca2fec79" providerId="LiveId" clId="{7A72533D-5482-4ECE-A3EE-7C31F331DB4D}" dt="2019-08-06T04:47:06.037" v="4150" actId="1032"/>
          <ac:spMkLst>
            <pc:docMk/>
            <pc:sldMk cId="3234504409" sldId="782"/>
            <ac:spMk id="3" creationId="{7CA26A5C-06C4-4E2C-9E35-573FF93B4485}"/>
          </ac:spMkLst>
        </pc:spChg>
        <pc:spChg chg="add del mod">
          <ac:chgData name="智久 大野" userId="aa382d7cca2fec79" providerId="LiveId" clId="{7A72533D-5482-4ECE-A3EE-7C31F331DB4D}" dt="2019-08-06T04:47:48.140" v="4155" actId="478"/>
          <ac:spMkLst>
            <pc:docMk/>
            <pc:sldMk cId="3234504409" sldId="782"/>
            <ac:spMk id="6" creationId="{F5A2CA49-792B-4268-B6A1-4489985604E4}"/>
          </ac:spMkLst>
        </pc:spChg>
        <pc:graphicFrameChg chg="add del mod">
          <ac:chgData name="智久 大野" userId="aa382d7cca2fec79" providerId="LiveId" clId="{7A72533D-5482-4ECE-A3EE-7C31F331DB4D}" dt="2019-08-06T04:47:44.813" v="4154" actId="478"/>
          <ac:graphicFrameMkLst>
            <pc:docMk/>
            <pc:sldMk cId="3234504409" sldId="782"/>
            <ac:graphicFrameMk id="4" creationId="{2CDA540B-8BDD-4416-A5C8-379AD53E81A9}"/>
          </ac:graphicFrameMkLst>
        </pc:graphicFrameChg>
        <pc:graphicFrameChg chg="add del mod">
          <ac:chgData name="智久 大野" userId="aa382d7cca2fec79" providerId="LiveId" clId="{7A72533D-5482-4ECE-A3EE-7C31F331DB4D}" dt="2019-08-06T05:31:52.969" v="4233" actId="478"/>
          <ac:graphicFrameMkLst>
            <pc:docMk/>
            <pc:sldMk cId="3234504409" sldId="782"/>
            <ac:graphicFrameMk id="5" creationId="{D275830B-725A-4280-8DC1-19CE1EA28525}"/>
          </ac:graphicFrameMkLst>
        </pc:graphicFrameChg>
        <pc:graphicFrameChg chg="add del mod">
          <ac:chgData name="智久 大野" userId="aa382d7cca2fec79" providerId="LiveId" clId="{7A72533D-5482-4ECE-A3EE-7C31F331DB4D}" dt="2019-08-06T05:32:41.254" v="4240" actId="1032"/>
          <ac:graphicFrameMkLst>
            <pc:docMk/>
            <pc:sldMk cId="3234504409" sldId="782"/>
            <ac:graphicFrameMk id="7" creationId="{643ABEE5-3F33-4CE0-8F14-AA3B94C9C1DE}"/>
          </ac:graphicFrameMkLst>
        </pc:graphicFrameChg>
        <pc:graphicFrameChg chg="add mod">
          <ac:chgData name="智久 大野" userId="aa382d7cca2fec79" providerId="LiveId" clId="{7A72533D-5482-4ECE-A3EE-7C31F331DB4D}" dt="2019-08-06T05:41:42.691" v="4999"/>
          <ac:graphicFrameMkLst>
            <pc:docMk/>
            <pc:sldMk cId="3234504409" sldId="782"/>
            <ac:graphicFrameMk id="8" creationId="{FAA58EFF-B4CB-4E15-AFA2-1A7958BDD458}"/>
          </ac:graphicFrameMkLst>
        </pc:graphicFrameChg>
      </pc:sldChg>
      <pc:sldChg chg="modSp add">
        <pc:chgData name="智久 大野" userId="aa382d7cca2fec79" providerId="LiveId" clId="{7A72533D-5482-4ECE-A3EE-7C31F331DB4D}" dt="2019-08-06T06:06:31.716" v="5595" actId="207"/>
        <pc:sldMkLst>
          <pc:docMk/>
          <pc:sldMk cId="2777386844" sldId="783"/>
        </pc:sldMkLst>
        <pc:spChg chg="mod">
          <ac:chgData name="智久 大野" userId="aa382d7cca2fec79" providerId="LiveId" clId="{7A72533D-5482-4ECE-A3EE-7C31F331DB4D}" dt="2019-08-06T05:51:21.933" v="5032"/>
          <ac:spMkLst>
            <pc:docMk/>
            <pc:sldMk cId="2777386844" sldId="783"/>
            <ac:spMk id="2" creationId="{92D6D6A8-3E1C-4AA8-98E4-E65FD943DC4D}"/>
          </ac:spMkLst>
        </pc:spChg>
        <pc:spChg chg="mod">
          <ac:chgData name="智久 大野" userId="aa382d7cca2fec79" providerId="LiveId" clId="{7A72533D-5482-4ECE-A3EE-7C31F331DB4D}" dt="2019-08-06T06:06:31.716" v="5595" actId="207"/>
          <ac:spMkLst>
            <pc:docMk/>
            <pc:sldMk cId="2777386844" sldId="783"/>
            <ac:spMk id="3" creationId="{FFFA9DFC-AD61-414E-9954-F441E9AE79C0}"/>
          </ac:spMkLst>
        </pc:spChg>
      </pc:sldChg>
      <pc:sldChg chg="addSp delSp modSp add">
        <pc:chgData name="智久 大野" userId="aa382d7cca2fec79" providerId="LiveId" clId="{7A72533D-5482-4ECE-A3EE-7C31F331DB4D}" dt="2019-08-06T06:13:32.482" v="5796" actId="14100"/>
        <pc:sldMkLst>
          <pc:docMk/>
          <pc:sldMk cId="3317833333" sldId="784"/>
        </pc:sldMkLst>
        <pc:spChg chg="mod">
          <ac:chgData name="智久 大野" userId="aa382d7cca2fec79" providerId="LiveId" clId="{7A72533D-5482-4ECE-A3EE-7C31F331DB4D}" dt="2019-08-06T06:10:51.035" v="5690"/>
          <ac:spMkLst>
            <pc:docMk/>
            <pc:sldMk cId="3317833333" sldId="784"/>
            <ac:spMk id="2" creationId="{E224C5C4-BE4C-4735-9A83-3B09EADC77EF}"/>
          </ac:spMkLst>
        </pc:spChg>
        <pc:spChg chg="del">
          <ac:chgData name="智久 大野" userId="aa382d7cca2fec79" providerId="LiveId" clId="{7A72533D-5482-4ECE-A3EE-7C31F331DB4D}" dt="2019-08-06T06:07:24.736" v="5597" actId="478"/>
          <ac:spMkLst>
            <pc:docMk/>
            <pc:sldMk cId="3317833333" sldId="784"/>
            <ac:spMk id="3" creationId="{8895A718-D3FB-4AEB-9127-8363DFF12FF3}"/>
          </ac:spMkLst>
        </pc:spChg>
        <pc:spChg chg="add mod">
          <ac:chgData name="智久 大野" userId="aa382d7cca2fec79" providerId="LiveId" clId="{7A72533D-5482-4ECE-A3EE-7C31F331DB4D}" dt="2019-08-06T06:13:21.453" v="5793" actId="14100"/>
          <ac:spMkLst>
            <pc:docMk/>
            <pc:sldMk cId="3317833333" sldId="784"/>
            <ac:spMk id="8" creationId="{7B14BDBA-004D-4FBE-94BD-3AD4DBF18364}"/>
          </ac:spMkLst>
        </pc:spChg>
        <pc:spChg chg="add mod">
          <ac:chgData name="智久 大野" userId="aa382d7cca2fec79" providerId="LiveId" clId="{7A72533D-5482-4ECE-A3EE-7C31F331DB4D}" dt="2019-08-06T06:13:32.482" v="5796" actId="14100"/>
          <ac:spMkLst>
            <pc:docMk/>
            <pc:sldMk cId="3317833333" sldId="784"/>
            <ac:spMk id="9" creationId="{C6D05D91-2CB8-40E2-92FB-B53474576C7C}"/>
          </ac:spMkLst>
        </pc:spChg>
        <pc:picChg chg="add del mod">
          <ac:chgData name="智久 大野" userId="aa382d7cca2fec79" providerId="LiveId" clId="{7A72533D-5482-4ECE-A3EE-7C31F331DB4D}" dt="2019-08-06T06:11:01.564" v="5693" actId="478"/>
          <ac:picMkLst>
            <pc:docMk/>
            <pc:sldMk cId="3317833333" sldId="784"/>
            <ac:picMk id="5" creationId="{5453427A-F414-4B9F-BF0B-AC9DDC9766C3}"/>
          </ac:picMkLst>
        </pc:picChg>
        <pc:picChg chg="add mod">
          <ac:chgData name="智久 大野" userId="aa382d7cca2fec79" providerId="LiveId" clId="{7A72533D-5482-4ECE-A3EE-7C31F331DB4D}" dt="2019-08-06T06:12:24.420" v="5739" actId="1076"/>
          <ac:picMkLst>
            <pc:docMk/>
            <pc:sldMk cId="3317833333" sldId="784"/>
            <ac:picMk id="7" creationId="{606C4475-FEB0-42BF-B846-476D006A4318}"/>
          </ac:picMkLst>
        </pc:picChg>
      </pc:sldChg>
      <pc:sldChg chg="addSp delSp modSp add">
        <pc:chgData name="智久 大野" userId="aa382d7cca2fec79" providerId="LiveId" clId="{7A72533D-5482-4ECE-A3EE-7C31F331DB4D}" dt="2019-08-06T06:16:27.556" v="5863" actId="14100"/>
        <pc:sldMkLst>
          <pc:docMk/>
          <pc:sldMk cId="2565810338" sldId="785"/>
        </pc:sldMkLst>
        <pc:spChg chg="add mod">
          <ac:chgData name="智久 大野" userId="aa382d7cca2fec79" providerId="LiveId" clId="{7A72533D-5482-4ECE-A3EE-7C31F331DB4D}" dt="2019-08-06T06:16:08.686" v="5858" actId="1076"/>
          <ac:spMkLst>
            <pc:docMk/>
            <pc:sldMk cId="2565810338" sldId="785"/>
            <ac:spMk id="3" creationId="{55D8ABBC-81D5-4FAF-A2F9-0E46A732B991}"/>
          </ac:spMkLst>
        </pc:spChg>
        <pc:spChg chg="add mod">
          <ac:chgData name="智久 大野" userId="aa382d7cca2fec79" providerId="LiveId" clId="{7A72533D-5482-4ECE-A3EE-7C31F331DB4D}" dt="2019-08-06T06:15:22.808" v="5847" actId="1076"/>
          <ac:spMkLst>
            <pc:docMk/>
            <pc:sldMk cId="2565810338" sldId="785"/>
            <ac:spMk id="6" creationId="{7CA795CE-2CE4-4233-8B3E-BA16F168E30E}"/>
          </ac:spMkLst>
        </pc:spChg>
        <pc:spChg chg="add del mod">
          <ac:chgData name="智久 大野" userId="aa382d7cca2fec79" providerId="LiveId" clId="{7A72533D-5482-4ECE-A3EE-7C31F331DB4D}" dt="2019-08-06T06:15:16.497" v="5846" actId="478"/>
          <ac:spMkLst>
            <pc:docMk/>
            <pc:sldMk cId="2565810338" sldId="785"/>
            <ac:spMk id="9" creationId="{F99B9DB2-3D11-4BE8-8546-021C448EFEC2}"/>
          </ac:spMkLst>
        </pc:spChg>
        <pc:spChg chg="add mod">
          <ac:chgData name="智久 大野" userId="aa382d7cca2fec79" providerId="LiveId" clId="{7A72533D-5482-4ECE-A3EE-7C31F331DB4D}" dt="2019-08-06T06:16:18.418" v="5860" actId="1076"/>
          <ac:spMkLst>
            <pc:docMk/>
            <pc:sldMk cId="2565810338" sldId="785"/>
            <ac:spMk id="11" creationId="{7C0A658D-EB07-443F-8AA5-AAEEFFAF37BA}"/>
          </ac:spMkLst>
        </pc:spChg>
        <pc:spChg chg="add mod">
          <ac:chgData name="智久 大野" userId="aa382d7cca2fec79" providerId="LiveId" clId="{7A72533D-5482-4ECE-A3EE-7C31F331DB4D}" dt="2019-08-06T06:16:27.556" v="5863" actId="14100"/>
          <ac:spMkLst>
            <pc:docMk/>
            <pc:sldMk cId="2565810338" sldId="785"/>
            <ac:spMk id="12" creationId="{CBAF69C0-8313-4198-8087-3932180E62A0}"/>
          </ac:spMkLst>
        </pc:spChg>
        <pc:picChg chg="mod">
          <ac:chgData name="智久 大野" userId="aa382d7cca2fec79" providerId="LiveId" clId="{7A72533D-5482-4ECE-A3EE-7C31F331DB4D}" dt="2019-08-06T06:14:49.789" v="5840" actId="1076"/>
          <ac:picMkLst>
            <pc:docMk/>
            <pc:sldMk cId="2565810338" sldId="785"/>
            <ac:picMk id="5" creationId="{5453427A-F414-4B9F-BF0B-AC9DDC9766C3}"/>
          </ac:picMkLst>
        </pc:picChg>
        <pc:picChg chg="mod">
          <ac:chgData name="智久 大野" userId="aa382d7cca2fec79" providerId="LiveId" clId="{7A72533D-5482-4ECE-A3EE-7C31F331DB4D}" dt="2019-08-06T06:16:15.216" v="5859" actId="14100"/>
          <ac:picMkLst>
            <pc:docMk/>
            <pc:sldMk cId="2565810338" sldId="785"/>
            <ac:picMk id="7" creationId="{606C4475-FEB0-42BF-B846-476D006A4318}"/>
          </ac:picMkLst>
        </pc:picChg>
        <pc:picChg chg="add del mod">
          <ac:chgData name="智久 大野" userId="aa382d7cca2fec79" providerId="LiveId" clId="{7A72533D-5482-4ECE-A3EE-7C31F331DB4D}" dt="2019-08-06T06:15:16.497" v="5846" actId="478"/>
          <ac:picMkLst>
            <pc:docMk/>
            <pc:sldMk cId="2565810338" sldId="785"/>
            <ac:picMk id="8" creationId="{259CBC08-2C96-45EA-8AFD-40E82603909B}"/>
          </ac:picMkLst>
        </pc:picChg>
        <pc:picChg chg="add mod">
          <ac:chgData name="智久 大野" userId="aa382d7cca2fec79" providerId="LiveId" clId="{7A72533D-5482-4ECE-A3EE-7C31F331DB4D}" dt="2019-08-06T06:15:36.570" v="5853" actId="1038"/>
          <ac:picMkLst>
            <pc:docMk/>
            <pc:sldMk cId="2565810338" sldId="785"/>
            <ac:picMk id="10" creationId="{6E78C89E-CC68-43A1-AACD-3B89E77A91AB}"/>
          </ac:picMkLst>
        </pc:picChg>
      </pc:sldChg>
      <pc:sldChg chg="add del">
        <pc:chgData name="智久 大野" userId="aa382d7cca2fec79" providerId="LiveId" clId="{7A72533D-5482-4ECE-A3EE-7C31F331DB4D}" dt="2019-08-06T06:27:04.528" v="6620" actId="2696"/>
        <pc:sldMkLst>
          <pc:docMk/>
          <pc:sldMk cId="204349002" sldId="786"/>
        </pc:sldMkLst>
      </pc:sldChg>
      <pc:sldChg chg="modSp add">
        <pc:chgData name="智久 大野" userId="aa382d7cca2fec79" providerId="LiveId" clId="{7A72533D-5482-4ECE-A3EE-7C31F331DB4D}" dt="2019-08-06T06:26:57.264" v="6619" actId="403"/>
        <pc:sldMkLst>
          <pc:docMk/>
          <pc:sldMk cId="3629104890" sldId="787"/>
        </pc:sldMkLst>
        <pc:spChg chg="mod">
          <ac:chgData name="智久 大野" userId="aa382d7cca2fec79" providerId="LiveId" clId="{7A72533D-5482-4ECE-A3EE-7C31F331DB4D}" dt="2019-08-06T06:20:11.316" v="6096"/>
          <ac:spMkLst>
            <pc:docMk/>
            <pc:sldMk cId="3629104890" sldId="787"/>
            <ac:spMk id="2" creationId="{7B8C0265-5A3F-4C99-A63F-AA9DC88D78FD}"/>
          </ac:spMkLst>
        </pc:spChg>
        <pc:spChg chg="mod">
          <ac:chgData name="智久 大野" userId="aa382d7cca2fec79" providerId="LiveId" clId="{7A72533D-5482-4ECE-A3EE-7C31F331DB4D}" dt="2019-08-06T06:26:57.264" v="6619" actId="403"/>
          <ac:spMkLst>
            <pc:docMk/>
            <pc:sldMk cId="3629104890" sldId="787"/>
            <ac:spMk id="6" creationId="{A193DF1C-3F5A-497C-9CE5-E7200C61ADB2}"/>
          </ac:spMkLst>
        </pc:spChg>
        <pc:graphicFrameChg chg="mod modGraphic">
          <ac:chgData name="智久 大野" userId="aa382d7cca2fec79" providerId="LiveId" clId="{7A72533D-5482-4ECE-A3EE-7C31F331DB4D}" dt="2019-08-06T06:26:19.523" v="6489"/>
          <ac:graphicFrameMkLst>
            <pc:docMk/>
            <pc:sldMk cId="3629104890" sldId="787"/>
            <ac:graphicFrameMk id="4" creationId="{23D410CC-68E0-44E0-AF5A-B6FDF0378295}"/>
          </ac:graphicFrameMkLst>
        </pc:graphicFrameChg>
      </pc:sldChg>
      <pc:sldChg chg="modSp add">
        <pc:chgData name="智久 大野" userId="aa382d7cca2fec79" providerId="LiveId" clId="{7A72533D-5482-4ECE-A3EE-7C31F331DB4D}" dt="2019-08-06T06:33:48.747" v="6711" actId="207"/>
        <pc:sldMkLst>
          <pc:docMk/>
          <pc:sldMk cId="3897267458" sldId="788"/>
        </pc:sldMkLst>
        <pc:spChg chg="mod">
          <ac:chgData name="智久 大野" userId="aa382d7cca2fec79" providerId="LiveId" clId="{7A72533D-5482-4ECE-A3EE-7C31F331DB4D}" dt="2019-08-06T06:27:40.333" v="6644"/>
          <ac:spMkLst>
            <pc:docMk/>
            <pc:sldMk cId="3897267458" sldId="788"/>
            <ac:spMk id="2" creationId="{40DC1457-7569-4E88-9C54-5FA210905648}"/>
          </ac:spMkLst>
        </pc:spChg>
        <pc:spChg chg="mod">
          <ac:chgData name="智久 大野" userId="aa382d7cca2fec79" providerId="LiveId" clId="{7A72533D-5482-4ECE-A3EE-7C31F331DB4D}" dt="2019-08-06T06:33:48.747" v="6711" actId="207"/>
          <ac:spMkLst>
            <pc:docMk/>
            <pc:sldMk cId="3897267458" sldId="788"/>
            <ac:spMk id="3" creationId="{1FEAC7D9-935A-4523-97C5-3498371DF11A}"/>
          </ac:spMkLst>
        </pc:spChg>
      </pc:sldChg>
      <pc:sldChg chg="addSp delSp modSp add del">
        <pc:chgData name="智久 大野" userId="aa382d7cca2fec79" providerId="LiveId" clId="{7A72533D-5482-4ECE-A3EE-7C31F331DB4D}" dt="2019-08-06T06:30:46.177" v="6660" actId="2696"/>
        <pc:sldMkLst>
          <pc:docMk/>
          <pc:sldMk cId="132329193" sldId="789"/>
        </pc:sldMkLst>
        <pc:spChg chg="del">
          <ac:chgData name="智久 大野" userId="aa382d7cca2fec79" providerId="LiveId" clId="{7A72533D-5482-4ECE-A3EE-7C31F331DB4D}" dt="2019-08-06T06:30:07.140" v="6646" actId="478"/>
          <ac:spMkLst>
            <pc:docMk/>
            <pc:sldMk cId="132329193" sldId="789"/>
            <ac:spMk id="2" creationId="{32B1E965-4312-4A2B-91EA-D75CC8EA8A85}"/>
          </ac:spMkLst>
        </pc:spChg>
        <pc:spChg chg="del">
          <ac:chgData name="智久 大野" userId="aa382d7cca2fec79" providerId="LiveId" clId="{7A72533D-5482-4ECE-A3EE-7C31F331DB4D}" dt="2019-08-06T06:30:08.702" v="6647" actId="478"/>
          <ac:spMkLst>
            <pc:docMk/>
            <pc:sldMk cId="132329193" sldId="789"/>
            <ac:spMk id="3" creationId="{533EA361-5619-4903-978C-0EAA097C3C1B}"/>
          </ac:spMkLst>
        </pc:spChg>
        <pc:spChg chg="add del mod">
          <ac:chgData name="智久 大野" userId="aa382d7cca2fec79" providerId="LiveId" clId="{7A72533D-5482-4ECE-A3EE-7C31F331DB4D}" dt="2019-08-06T06:30:42.100" v="6659" actId="47"/>
          <ac:spMkLst>
            <pc:docMk/>
            <pc:sldMk cId="132329193" sldId="789"/>
            <ac:spMk id="4" creationId="{A42BE2F8-06FA-445C-B87A-C234DB7B6A45}"/>
          </ac:spMkLst>
        </pc:spChg>
        <pc:spChg chg="add del mod">
          <ac:chgData name="智久 大野" userId="aa382d7cca2fec79" providerId="LiveId" clId="{7A72533D-5482-4ECE-A3EE-7C31F331DB4D}" dt="2019-08-06T06:30:41.366" v="6658" actId="47"/>
          <ac:spMkLst>
            <pc:docMk/>
            <pc:sldMk cId="132329193" sldId="789"/>
            <ac:spMk id="5" creationId="{5D3081EF-EE81-41AB-BD95-F8592C99007F}"/>
          </ac:spMkLst>
        </pc:spChg>
        <pc:spChg chg="add mod">
          <ac:chgData name="智久 大野" userId="aa382d7cca2fec79" providerId="LiveId" clId="{7A72533D-5482-4ECE-A3EE-7C31F331DB4D}" dt="2019-08-06T06:30:20.824" v="6651" actId="1076"/>
          <ac:spMkLst>
            <pc:docMk/>
            <pc:sldMk cId="132329193" sldId="789"/>
            <ac:spMk id="7" creationId="{5A2D856C-9093-430E-8E59-83CD30472334}"/>
          </ac:spMkLst>
        </pc:spChg>
        <pc:graphicFrameChg chg="add mod modGraphic">
          <ac:chgData name="智久 大野" userId="aa382d7cca2fec79" providerId="LiveId" clId="{7A72533D-5482-4ECE-A3EE-7C31F331DB4D}" dt="2019-08-06T06:30:28.432" v="6653" actId="1076"/>
          <ac:graphicFrameMkLst>
            <pc:docMk/>
            <pc:sldMk cId="132329193" sldId="789"/>
            <ac:graphicFrameMk id="6" creationId="{004934F9-8250-48DE-9165-4018CBCCA90A}"/>
          </ac:graphicFrameMkLst>
        </pc:graphicFrameChg>
      </pc:sldChg>
      <pc:sldChg chg="modSp add">
        <pc:chgData name="智久 大野" userId="aa382d7cca2fec79" providerId="LiveId" clId="{7A72533D-5482-4ECE-A3EE-7C31F331DB4D}" dt="2019-08-06T22:25:05.696" v="7185" actId="207"/>
        <pc:sldMkLst>
          <pc:docMk/>
          <pc:sldMk cId="1725263884" sldId="789"/>
        </pc:sldMkLst>
        <pc:spChg chg="mod">
          <ac:chgData name="智久 大野" userId="aa382d7cca2fec79" providerId="LiveId" clId="{7A72533D-5482-4ECE-A3EE-7C31F331DB4D}" dt="2019-08-06T22:23:43.841" v="6740"/>
          <ac:spMkLst>
            <pc:docMk/>
            <pc:sldMk cId="1725263884" sldId="789"/>
            <ac:spMk id="2" creationId="{82DA12E2-1B4E-4774-99EA-3015354BCF77}"/>
          </ac:spMkLst>
        </pc:spChg>
        <pc:spChg chg="mod">
          <ac:chgData name="智久 大野" userId="aa382d7cca2fec79" providerId="LiveId" clId="{7A72533D-5482-4ECE-A3EE-7C31F331DB4D}" dt="2019-08-06T22:25:05.696" v="7185" actId="207"/>
          <ac:spMkLst>
            <pc:docMk/>
            <pc:sldMk cId="1725263884" sldId="789"/>
            <ac:spMk id="3" creationId="{1B63DB92-BFED-42E9-9B66-A0C2778C4FC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02448-8723-4508-A340-D5857FD177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828B668B-9967-48A2-9250-A2E311BE3115}">
      <dgm:prSet/>
      <dgm:spPr/>
      <dgm:t>
        <a:bodyPr/>
        <a:lstStyle/>
        <a:p>
          <a:r>
            <a:rPr kumimoji="1" lang="ja-JP" b="1" dirty="0">
              <a:solidFill>
                <a:srgbClr val="FFFF00"/>
              </a:solidFill>
            </a:rPr>
            <a:t>科学的な見方や考え方</a:t>
          </a:r>
          <a:r>
            <a:rPr kumimoji="1" lang="ja-JP" dirty="0"/>
            <a:t>を知り、探究的な活動を通じて</a:t>
          </a:r>
          <a:r>
            <a:rPr kumimoji="1" lang="ja-JP" b="1" dirty="0">
              <a:solidFill>
                <a:srgbClr val="FFFF00"/>
              </a:solidFill>
            </a:rPr>
            <a:t>科学的方法</a:t>
          </a:r>
          <a:r>
            <a:rPr kumimoji="1" lang="ja-JP" dirty="0"/>
            <a:t>を身につける。</a:t>
          </a:r>
          <a:endParaRPr lang="ja-JP" dirty="0"/>
        </a:p>
      </dgm:t>
    </dgm:pt>
    <dgm:pt modelId="{BB9C9D15-C50A-4915-A431-8151FA09EF3A}" type="parTrans" cxnId="{0CB5FCB1-F118-4B29-B013-6CD09F344B5F}">
      <dgm:prSet/>
      <dgm:spPr/>
      <dgm:t>
        <a:bodyPr/>
        <a:lstStyle/>
        <a:p>
          <a:endParaRPr kumimoji="1" lang="ja-JP" altLang="en-US"/>
        </a:p>
      </dgm:t>
    </dgm:pt>
    <dgm:pt modelId="{C6FF0213-6044-41C8-BEA0-2E702CAE5F94}" type="sibTrans" cxnId="{0CB5FCB1-F118-4B29-B013-6CD09F344B5F}">
      <dgm:prSet/>
      <dgm:spPr/>
      <dgm:t>
        <a:bodyPr/>
        <a:lstStyle/>
        <a:p>
          <a:endParaRPr kumimoji="1" lang="ja-JP" altLang="en-US"/>
        </a:p>
      </dgm:t>
    </dgm:pt>
    <dgm:pt modelId="{D1DDC257-FF36-4BB1-AD64-AF7A72345825}">
      <dgm:prSet/>
      <dgm:spPr/>
      <dgm:t>
        <a:bodyPr/>
        <a:lstStyle/>
        <a:p>
          <a:r>
            <a:rPr kumimoji="1" lang="ja-JP" b="1" dirty="0">
              <a:solidFill>
                <a:srgbClr val="FFFF00"/>
              </a:solidFill>
            </a:rPr>
            <a:t>自然を感じ、愛する心</a:t>
          </a:r>
          <a:r>
            <a:rPr kumimoji="1" lang="ja-JP" dirty="0"/>
            <a:t>を持つ。</a:t>
          </a:r>
          <a:endParaRPr lang="ja-JP" dirty="0"/>
        </a:p>
      </dgm:t>
    </dgm:pt>
    <dgm:pt modelId="{4B83509C-9F60-4C86-A3E4-63E8941FDFA5}" type="parTrans" cxnId="{90A12125-6F19-4B0A-A992-3C80805C6B86}">
      <dgm:prSet/>
      <dgm:spPr/>
      <dgm:t>
        <a:bodyPr/>
        <a:lstStyle/>
        <a:p>
          <a:endParaRPr kumimoji="1" lang="ja-JP" altLang="en-US"/>
        </a:p>
      </dgm:t>
    </dgm:pt>
    <dgm:pt modelId="{1A9F63EE-6781-4130-9901-9E32C155DCB0}" type="sibTrans" cxnId="{90A12125-6F19-4B0A-A992-3C80805C6B86}">
      <dgm:prSet/>
      <dgm:spPr/>
      <dgm:t>
        <a:bodyPr/>
        <a:lstStyle/>
        <a:p>
          <a:endParaRPr kumimoji="1" lang="ja-JP" altLang="en-US"/>
        </a:p>
      </dgm:t>
    </dgm:pt>
    <dgm:pt modelId="{180498D6-7427-4ED7-BC02-227EE00A17FC}">
      <dgm:prSet/>
      <dgm:spPr/>
      <dgm:t>
        <a:bodyPr/>
        <a:lstStyle/>
        <a:p>
          <a:r>
            <a:rPr kumimoji="1" lang="ja-JP" b="1" dirty="0">
              <a:solidFill>
                <a:srgbClr val="FFFF00"/>
              </a:solidFill>
            </a:rPr>
            <a:t>「問い」を自ら創造</a:t>
          </a:r>
          <a:r>
            <a:rPr kumimoji="1" lang="ja-JP" dirty="0"/>
            <a:t>し、「納得解」を導くために考え抜き、</a:t>
          </a:r>
          <a:r>
            <a:rPr kumimoji="1" lang="ja-JP" b="1" dirty="0">
              <a:solidFill>
                <a:srgbClr val="FFFF00"/>
              </a:solidFill>
            </a:rPr>
            <a:t>試行錯誤</a:t>
          </a:r>
          <a:r>
            <a:rPr kumimoji="1" lang="ja-JP" dirty="0"/>
            <a:t>する姿勢を身につける。</a:t>
          </a:r>
          <a:endParaRPr lang="ja-JP" dirty="0"/>
        </a:p>
      </dgm:t>
    </dgm:pt>
    <dgm:pt modelId="{B546C8F2-CCC5-469E-91EB-A3A471BE0A34}" type="parTrans" cxnId="{51C0C25A-E22F-44B4-A246-D1FCC4A12348}">
      <dgm:prSet/>
      <dgm:spPr/>
      <dgm:t>
        <a:bodyPr/>
        <a:lstStyle/>
        <a:p>
          <a:endParaRPr kumimoji="1" lang="ja-JP" altLang="en-US"/>
        </a:p>
      </dgm:t>
    </dgm:pt>
    <dgm:pt modelId="{9F39E29F-7751-4304-B784-2F293E26EC8C}" type="sibTrans" cxnId="{51C0C25A-E22F-44B4-A246-D1FCC4A12348}">
      <dgm:prSet/>
      <dgm:spPr/>
      <dgm:t>
        <a:bodyPr/>
        <a:lstStyle/>
        <a:p>
          <a:endParaRPr kumimoji="1" lang="ja-JP" altLang="en-US"/>
        </a:p>
      </dgm:t>
    </dgm:pt>
    <dgm:pt modelId="{B548D928-F21E-4A3A-AC6B-52F02F37FDDE}" type="pres">
      <dgm:prSet presAssocID="{68302448-8723-4508-A340-D5857FD177AB}" presName="linear" presStyleCnt="0">
        <dgm:presLayoutVars>
          <dgm:animLvl val="lvl"/>
          <dgm:resizeHandles val="exact"/>
        </dgm:presLayoutVars>
      </dgm:prSet>
      <dgm:spPr/>
    </dgm:pt>
    <dgm:pt modelId="{3F54A91D-864C-4551-AE3D-FD408D7DDFCD}" type="pres">
      <dgm:prSet presAssocID="{828B668B-9967-48A2-9250-A2E311BE311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E8A3BF-7312-40FD-B834-89F40B1A6A16}" type="pres">
      <dgm:prSet presAssocID="{C6FF0213-6044-41C8-BEA0-2E702CAE5F94}" presName="spacer" presStyleCnt="0"/>
      <dgm:spPr/>
    </dgm:pt>
    <dgm:pt modelId="{2373C2CF-7886-4442-AE3F-39B71FD20145}" type="pres">
      <dgm:prSet presAssocID="{D1DDC257-FF36-4BB1-AD64-AF7A7234582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5644CA-30C8-4B91-987F-F26FAA1751DE}" type="pres">
      <dgm:prSet presAssocID="{1A9F63EE-6781-4130-9901-9E32C155DCB0}" presName="spacer" presStyleCnt="0"/>
      <dgm:spPr/>
    </dgm:pt>
    <dgm:pt modelId="{C719E00E-27A3-4D1A-BDC5-34AC6C09E59C}" type="pres">
      <dgm:prSet presAssocID="{180498D6-7427-4ED7-BC02-227EE00A17F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A904F19-8747-4E8E-B1D3-8BF4CF0E7A2F}" type="presOf" srcId="{D1DDC257-FF36-4BB1-AD64-AF7A72345825}" destId="{2373C2CF-7886-4442-AE3F-39B71FD20145}" srcOrd="0" destOrd="0" presId="urn:microsoft.com/office/officeart/2005/8/layout/vList2"/>
    <dgm:cxn modelId="{90A12125-6F19-4B0A-A992-3C80805C6B86}" srcId="{68302448-8723-4508-A340-D5857FD177AB}" destId="{D1DDC257-FF36-4BB1-AD64-AF7A72345825}" srcOrd="1" destOrd="0" parTransId="{4B83509C-9F60-4C86-A3E4-63E8941FDFA5}" sibTransId="{1A9F63EE-6781-4130-9901-9E32C155DCB0}"/>
    <dgm:cxn modelId="{65BAA237-D728-4AFE-8505-C455EF294757}" type="presOf" srcId="{180498D6-7427-4ED7-BC02-227EE00A17FC}" destId="{C719E00E-27A3-4D1A-BDC5-34AC6C09E59C}" srcOrd="0" destOrd="0" presId="urn:microsoft.com/office/officeart/2005/8/layout/vList2"/>
    <dgm:cxn modelId="{65860468-F753-4F19-8ECC-DE0532A1F4E0}" type="presOf" srcId="{68302448-8723-4508-A340-D5857FD177AB}" destId="{B548D928-F21E-4A3A-AC6B-52F02F37FDDE}" srcOrd="0" destOrd="0" presId="urn:microsoft.com/office/officeart/2005/8/layout/vList2"/>
    <dgm:cxn modelId="{51C0C25A-E22F-44B4-A246-D1FCC4A12348}" srcId="{68302448-8723-4508-A340-D5857FD177AB}" destId="{180498D6-7427-4ED7-BC02-227EE00A17FC}" srcOrd="2" destOrd="0" parTransId="{B546C8F2-CCC5-469E-91EB-A3A471BE0A34}" sibTransId="{9F39E29F-7751-4304-B784-2F293E26EC8C}"/>
    <dgm:cxn modelId="{0CB5FCB1-F118-4B29-B013-6CD09F344B5F}" srcId="{68302448-8723-4508-A340-D5857FD177AB}" destId="{828B668B-9967-48A2-9250-A2E311BE3115}" srcOrd="0" destOrd="0" parTransId="{BB9C9D15-C50A-4915-A431-8151FA09EF3A}" sibTransId="{C6FF0213-6044-41C8-BEA0-2E702CAE5F94}"/>
    <dgm:cxn modelId="{DF060FB5-786B-485C-B73D-8C2E4FC994DF}" type="presOf" srcId="{828B668B-9967-48A2-9250-A2E311BE3115}" destId="{3F54A91D-864C-4551-AE3D-FD408D7DDFCD}" srcOrd="0" destOrd="0" presId="urn:microsoft.com/office/officeart/2005/8/layout/vList2"/>
    <dgm:cxn modelId="{70AD5602-DE51-4278-9781-5808D6B69FF2}" type="presParOf" srcId="{B548D928-F21E-4A3A-AC6B-52F02F37FDDE}" destId="{3F54A91D-864C-4551-AE3D-FD408D7DDFCD}" srcOrd="0" destOrd="0" presId="urn:microsoft.com/office/officeart/2005/8/layout/vList2"/>
    <dgm:cxn modelId="{27630173-87F4-46F8-8CED-01A996557CDC}" type="presParOf" srcId="{B548D928-F21E-4A3A-AC6B-52F02F37FDDE}" destId="{2BE8A3BF-7312-40FD-B834-89F40B1A6A16}" srcOrd="1" destOrd="0" presId="urn:microsoft.com/office/officeart/2005/8/layout/vList2"/>
    <dgm:cxn modelId="{EE290C8F-A254-45EC-8F42-1241B18817A3}" type="presParOf" srcId="{B548D928-F21E-4A3A-AC6B-52F02F37FDDE}" destId="{2373C2CF-7886-4442-AE3F-39B71FD20145}" srcOrd="2" destOrd="0" presId="urn:microsoft.com/office/officeart/2005/8/layout/vList2"/>
    <dgm:cxn modelId="{A82D839E-AE53-472D-BAF1-D3FC7407550C}" type="presParOf" srcId="{B548D928-F21E-4A3A-AC6B-52F02F37FDDE}" destId="{D95644CA-30C8-4B91-987F-F26FAA1751DE}" srcOrd="3" destOrd="0" presId="urn:microsoft.com/office/officeart/2005/8/layout/vList2"/>
    <dgm:cxn modelId="{6FBB199B-94C9-42AF-BADE-4B150F1F9FF4}" type="presParOf" srcId="{B548D928-F21E-4A3A-AC6B-52F02F37FDDE}" destId="{C719E00E-27A3-4D1A-BDC5-34AC6C09E59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7F21AB-8570-4314-99AF-89D90D9A762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CEF8A20-C302-44DC-A4A5-1AFF0BC929A3}">
      <dgm:prSet phldrT="[テキスト]"/>
      <dgm:spPr/>
      <dgm:t>
        <a:bodyPr/>
        <a:lstStyle/>
        <a:p>
          <a:r>
            <a:rPr kumimoji="1" lang="ja-JP" altLang="en-US" b="1" dirty="0">
              <a:solidFill>
                <a:srgbClr val="FFFF00"/>
              </a:solidFill>
            </a:rPr>
            <a:t>マインドセット</a:t>
          </a:r>
        </a:p>
      </dgm:t>
    </dgm:pt>
    <dgm:pt modelId="{70735511-FE4E-4340-A920-404069E49677}" type="parTrans" cxnId="{E2884E08-CF56-4C22-AF1C-10F30811EC57}">
      <dgm:prSet/>
      <dgm:spPr/>
      <dgm:t>
        <a:bodyPr/>
        <a:lstStyle/>
        <a:p>
          <a:endParaRPr kumimoji="1" lang="ja-JP" altLang="en-US"/>
        </a:p>
      </dgm:t>
    </dgm:pt>
    <dgm:pt modelId="{26A5C042-0F47-4E53-9410-247F277EB288}" type="sibTrans" cxnId="{E2884E08-CF56-4C22-AF1C-10F30811EC57}">
      <dgm:prSet/>
      <dgm:spPr/>
      <dgm:t>
        <a:bodyPr/>
        <a:lstStyle/>
        <a:p>
          <a:endParaRPr kumimoji="1" lang="ja-JP" altLang="en-US"/>
        </a:p>
      </dgm:t>
    </dgm:pt>
    <dgm:pt modelId="{E4FA03BD-4BDD-4E38-89A0-AE215B93E39C}">
      <dgm:prSet phldrT="[テキスト]"/>
      <dgm:spPr/>
      <dgm:t>
        <a:bodyPr/>
        <a:lstStyle/>
        <a:p>
          <a:r>
            <a:rPr kumimoji="1" lang="ja-JP" altLang="en-US" dirty="0"/>
            <a:t>スキル</a:t>
          </a:r>
        </a:p>
      </dgm:t>
    </dgm:pt>
    <dgm:pt modelId="{C5F70067-C7F2-47A1-AC39-77005E648265}" type="parTrans" cxnId="{6A3F7103-0E88-48B1-8578-D4114AB11258}">
      <dgm:prSet/>
      <dgm:spPr/>
      <dgm:t>
        <a:bodyPr/>
        <a:lstStyle/>
        <a:p>
          <a:endParaRPr kumimoji="1" lang="ja-JP" altLang="en-US"/>
        </a:p>
      </dgm:t>
    </dgm:pt>
    <dgm:pt modelId="{245A41A6-B064-454F-A5CB-3FFC4E9B6737}" type="sibTrans" cxnId="{6A3F7103-0E88-48B1-8578-D4114AB11258}">
      <dgm:prSet/>
      <dgm:spPr/>
      <dgm:t>
        <a:bodyPr/>
        <a:lstStyle/>
        <a:p>
          <a:endParaRPr kumimoji="1" lang="ja-JP" altLang="en-US"/>
        </a:p>
      </dgm:t>
    </dgm:pt>
    <dgm:pt modelId="{167475C5-4369-4E42-BB53-DB3DEEF398D7}">
      <dgm:prSet phldrT="[テキスト]"/>
      <dgm:spPr/>
      <dgm:t>
        <a:bodyPr/>
        <a:lstStyle/>
        <a:p>
          <a:r>
            <a:rPr kumimoji="1" lang="ja-JP" altLang="en-US" dirty="0"/>
            <a:t>知識</a:t>
          </a:r>
        </a:p>
      </dgm:t>
    </dgm:pt>
    <dgm:pt modelId="{E4063EB0-3F08-41AF-82A2-73FB6B99BB9C}" type="parTrans" cxnId="{F0D78819-D19F-495D-B012-77147127F5F4}">
      <dgm:prSet/>
      <dgm:spPr/>
      <dgm:t>
        <a:bodyPr/>
        <a:lstStyle/>
        <a:p>
          <a:endParaRPr kumimoji="1" lang="ja-JP" altLang="en-US"/>
        </a:p>
      </dgm:t>
    </dgm:pt>
    <dgm:pt modelId="{8A88AB0C-8950-4D99-A298-FEF258D36E8B}" type="sibTrans" cxnId="{F0D78819-D19F-495D-B012-77147127F5F4}">
      <dgm:prSet/>
      <dgm:spPr/>
      <dgm:t>
        <a:bodyPr/>
        <a:lstStyle/>
        <a:p>
          <a:endParaRPr kumimoji="1" lang="ja-JP" altLang="en-US"/>
        </a:p>
      </dgm:t>
    </dgm:pt>
    <dgm:pt modelId="{7B614F15-3C02-403C-8900-623DD396D387}" type="pres">
      <dgm:prSet presAssocID="{E07F21AB-8570-4314-99AF-89D90D9A7629}" presName="Name0" presStyleCnt="0">
        <dgm:presLayoutVars>
          <dgm:dir/>
          <dgm:resizeHandles val="exact"/>
        </dgm:presLayoutVars>
      </dgm:prSet>
      <dgm:spPr/>
    </dgm:pt>
    <dgm:pt modelId="{E5E998B3-CB23-4884-8957-3E4D37586EE6}" type="pres">
      <dgm:prSet presAssocID="{ACEF8A20-C302-44DC-A4A5-1AFF0BC929A3}" presName="node" presStyleLbl="node1" presStyleIdx="0" presStyleCnt="3" custScaleX="160570" custScaleY="123589">
        <dgm:presLayoutVars>
          <dgm:bulletEnabled val="1"/>
        </dgm:presLayoutVars>
      </dgm:prSet>
      <dgm:spPr/>
    </dgm:pt>
    <dgm:pt modelId="{35D1FB0B-4258-48C9-A9D5-112EE0357AF4}" type="pres">
      <dgm:prSet presAssocID="{26A5C042-0F47-4E53-9410-247F277EB288}" presName="sibTrans" presStyleLbl="sibTrans2D1" presStyleIdx="0" presStyleCnt="3"/>
      <dgm:spPr/>
    </dgm:pt>
    <dgm:pt modelId="{43A70FE3-B029-471A-AF08-913A0C320B52}" type="pres">
      <dgm:prSet presAssocID="{26A5C042-0F47-4E53-9410-247F277EB288}" presName="connectorText" presStyleLbl="sibTrans2D1" presStyleIdx="0" presStyleCnt="3"/>
      <dgm:spPr/>
    </dgm:pt>
    <dgm:pt modelId="{AFFF1A98-4F99-444A-AE58-855D87D63C4D}" type="pres">
      <dgm:prSet presAssocID="{E4FA03BD-4BDD-4E38-89A0-AE215B93E39C}" presName="node" presStyleLbl="node1" presStyleIdx="1" presStyleCnt="3">
        <dgm:presLayoutVars>
          <dgm:bulletEnabled val="1"/>
        </dgm:presLayoutVars>
      </dgm:prSet>
      <dgm:spPr/>
    </dgm:pt>
    <dgm:pt modelId="{4C08F476-6E9A-4416-A31F-0C9C26E8BC6B}" type="pres">
      <dgm:prSet presAssocID="{245A41A6-B064-454F-A5CB-3FFC4E9B6737}" presName="sibTrans" presStyleLbl="sibTrans2D1" presStyleIdx="1" presStyleCnt="3"/>
      <dgm:spPr/>
    </dgm:pt>
    <dgm:pt modelId="{7B8963AA-FE74-4039-9FBF-6E750EAC2B17}" type="pres">
      <dgm:prSet presAssocID="{245A41A6-B064-454F-A5CB-3FFC4E9B6737}" presName="connectorText" presStyleLbl="sibTrans2D1" presStyleIdx="1" presStyleCnt="3"/>
      <dgm:spPr/>
    </dgm:pt>
    <dgm:pt modelId="{3F72AB03-6C4F-4BC8-AA68-3F91DA753161}" type="pres">
      <dgm:prSet presAssocID="{167475C5-4369-4E42-BB53-DB3DEEF398D7}" presName="node" presStyleLbl="node1" presStyleIdx="2" presStyleCnt="3">
        <dgm:presLayoutVars>
          <dgm:bulletEnabled val="1"/>
        </dgm:presLayoutVars>
      </dgm:prSet>
      <dgm:spPr/>
    </dgm:pt>
    <dgm:pt modelId="{2E5593D8-1AE0-4E3E-B67D-5B90FBEFC3E4}" type="pres">
      <dgm:prSet presAssocID="{8A88AB0C-8950-4D99-A298-FEF258D36E8B}" presName="sibTrans" presStyleLbl="sibTrans2D1" presStyleIdx="2" presStyleCnt="3"/>
      <dgm:spPr/>
    </dgm:pt>
    <dgm:pt modelId="{AF33EC0B-38CD-4DFC-AEC9-94E324822066}" type="pres">
      <dgm:prSet presAssocID="{8A88AB0C-8950-4D99-A298-FEF258D36E8B}" presName="connectorText" presStyleLbl="sibTrans2D1" presStyleIdx="2" presStyleCnt="3"/>
      <dgm:spPr/>
    </dgm:pt>
  </dgm:ptLst>
  <dgm:cxnLst>
    <dgm:cxn modelId="{6A3F7103-0E88-48B1-8578-D4114AB11258}" srcId="{E07F21AB-8570-4314-99AF-89D90D9A7629}" destId="{E4FA03BD-4BDD-4E38-89A0-AE215B93E39C}" srcOrd="1" destOrd="0" parTransId="{C5F70067-C7F2-47A1-AC39-77005E648265}" sibTransId="{245A41A6-B064-454F-A5CB-3FFC4E9B6737}"/>
    <dgm:cxn modelId="{E2884E08-CF56-4C22-AF1C-10F30811EC57}" srcId="{E07F21AB-8570-4314-99AF-89D90D9A7629}" destId="{ACEF8A20-C302-44DC-A4A5-1AFF0BC929A3}" srcOrd="0" destOrd="0" parTransId="{70735511-FE4E-4340-A920-404069E49677}" sibTransId="{26A5C042-0F47-4E53-9410-247F277EB288}"/>
    <dgm:cxn modelId="{F5AF1E0D-F372-408E-9445-234ED5605097}" type="presOf" srcId="{26A5C042-0F47-4E53-9410-247F277EB288}" destId="{35D1FB0B-4258-48C9-A9D5-112EE0357AF4}" srcOrd="0" destOrd="0" presId="urn:microsoft.com/office/officeart/2005/8/layout/cycle7"/>
    <dgm:cxn modelId="{59D93A16-3634-41AF-8FC2-50505C85EA12}" type="presOf" srcId="{167475C5-4369-4E42-BB53-DB3DEEF398D7}" destId="{3F72AB03-6C4F-4BC8-AA68-3F91DA753161}" srcOrd="0" destOrd="0" presId="urn:microsoft.com/office/officeart/2005/8/layout/cycle7"/>
    <dgm:cxn modelId="{F0D78819-D19F-495D-B012-77147127F5F4}" srcId="{E07F21AB-8570-4314-99AF-89D90D9A7629}" destId="{167475C5-4369-4E42-BB53-DB3DEEF398D7}" srcOrd="2" destOrd="0" parTransId="{E4063EB0-3F08-41AF-82A2-73FB6B99BB9C}" sibTransId="{8A88AB0C-8950-4D99-A298-FEF258D36E8B}"/>
    <dgm:cxn modelId="{4073E428-E284-4561-8617-D50418578875}" type="presOf" srcId="{245A41A6-B064-454F-A5CB-3FFC4E9B6737}" destId="{4C08F476-6E9A-4416-A31F-0C9C26E8BC6B}" srcOrd="0" destOrd="0" presId="urn:microsoft.com/office/officeart/2005/8/layout/cycle7"/>
    <dgm:cxn modelId="{BF2F6753-B6B0-40F5-95D5-48CC6E1DC571}" type="presOf" srcId="{26A5C042-0F47-4E53-9410-247F277EB288}" destId="{43A70FE3-B029-471A-AF08-913A0C320B52}" srcOrd="1" destOrd="0" presId="urn:microsoft.com/office/officeart/2005/8/layout/cycle7"/>
    <dgm:cxn modelId="{676A407A-2926-4ECB-8169-A002FE367AD0}" type="presOf" srcId="{E4FA03BD-4BDD-4E38-89A0-AE215B93E39C}" destId="{AFFF1A98-4F99-444A-AE58-855D87D63C4D}" srcOrd="0" destOrd="0" presId="urn:microsoft.com/office/officeart/2005/8/layout/cycle7"/>
    <dgm:cxn modelId="{A637F495-1AB5-4327-BB89-699C3575413D}" type="presOf" srcId="{8A88AB0C-8950-4D99-A298-FEF258D36E8B}" destId="{AF33EC0B-38CD-4DFC-AEC9-94E324822066}" srcOrd="1" destOrd="0" presId="urn:microsoft.com/office/officeart/2005/8/layout/cycle7"/>
    <dgm:cxn modelId="{AD0FC7A8-80A5-4814-8538-440541A3C515}" type="presOf" srcId="{8A88AB0C-8950-4D99-A298-FEF258D36E8B}" destId="{2E5593D8-1AE0-4E3E-B67D-5B90FBEFC3E4}" srcOrd="0" destOrd="0" presId="urn:microsoft.com/office/officeart/2005/8/layout/cycle7"/>
    <dgm:cxn modelId="{8A33C1B2-DF45-4EEC-96FB-23FF0B41CC0E}" type="presOf" srcId="{E07F21AB-8570-4314-99AF-89D90D9A7629}" destId="{7B614F15-3C02-403C-8900-623DD396D387}" srcOrd="0" destOrd="0" presId="urn:microsoft.com/office/officeart/2005/8/layout/cycle7"/>
    <dgm:cxn modelId="{966DDFEE-1DDE-4CCD-904D-0FB7A2263268}" type="presOf" srcId="{ACEF8A20-C302-44DC-A4A5-1AFF0BC929A3}" destId="{E5E998B3-CB23-4884-8957-3E4D37586EE6}" srcOrd="0" destOrd="0" presId="urn:microsoft.com/office/officeart/2005/8/layout/cycle7"/>
    <dgm:cxn modelId="{2324A7FA-4F17-448E-8D61-8D7F96BCF962}" type="presOf" srcId="{245A41A6-B064-454F-A5CB-3FFC4E9B6737}" destId="{7B8963AA-FE74-4039-9FBF-6E750EAC2B17}" srcOrd="1" destOrd="0" presId="urn:microsoft.com/office/officeart/2005/8/layout/cycle7"/>
    <dgm:cxn modelId="{3A3EF0DA-AF39-48CB-B759-5DDB9DB4E2DE}" type="presParOf" srcId="{7B614F15-3C02-403C-8900-623DD396D387}" destId="{E5E998B3-CB23-4884-8957-3E4D37586EE6}" srcOrd="0" destOrd="0" presId="urn:microsoft.com/office/officeart/2005/8/layout/cycle7"/>
    <dgm:cxn modelId="{C76326C6-DEAA-4D38-91D1-F30D78BD6656}" type="presParOf" srcId="{7B614F15-3C02-403C-8900-623DD396D387}" destId="{35D1FB0B-4258-48C9-A9D5-112EE0357AF4}" srcOrd="1" destOrd="0" presId="urn:microsoft.com/office/officeart/2005/8/layout/cycle7"/>
    <dgm:cxn modelId="{DF7B86A6-3ECF-4593-87B9-ED3F1B0DF8A7}" type="presParOf" srcId="{35D1FB0B-4258-48C9-A9D5-112EE0357AF4}" destId="{43A70FE3-B029-471A-AF08-913A0C320B52}" srcOrd="0" destOrd="0" presId="urn:microsoft.com/office/officeart/2005/8/layout/cycle7"/>
    <dgm:cxn modelId="{F3707C8F-57C6-4C6F-A109-7B93DDB02718}" type="presParOf" srcId="{7B614F15-3C02-403C-8900-623DD396D387}" destId="{AFFF1A98-4F99-444A-AE58-855D87D63C4D}" srcOrd="2" destOrd="0" presId="urn:microsoft.com/office/officeart/2005/8/layout/cycle7"/>
    <dgm:cxn modelId="{BA374442-B8A1-422A-9C79-B640CC93B565}" type="presParOf" srcId="{7B614F15-3C02-403C-8900-623DD396D387}" destId="{4C08F476-6E9A-4416-A31F-0C9C26E8BC6B}" srcOrd="3" destOrd="0" presId="urn:microsoft.com/office/officeart/2005/8/layout/cycle7"/>
    <dgm:cxn modelId="{0B1BD1C9-7400-4C7E-BEFA-6D4B82D4D4B3}" type="presParOf" srcId="{4C08F476-6E9A-4416-A31F-0C9C26E8BC6B}" destId="{7B8963AA-FE74-4039-9FBF-6E750EAC2B17}" srcOrd="0" destOrd="0" presId="urn:microsoft.com/office/officeart/2005/8/layout/cycle7"/>
    <dgm:cxn modelId="{C1367E6A-AFD9-412E-BE5C-4A2D93E239BD}" type="presParOf" srcId="{7B614F15-3C02-403C-8900-623DD396D387}" destId="{3F72AB03-6C4F-4BC8-AA68-3F91DA753161}" srcOrd="4" destOrd="0" presId="urn:microsoft.com/office/officeart/2005/8/layout/cycle7"/>
    <dgm:cxn modelId="{70416C1D-304E-4321-A35E-ECB911F43E39}" type="presParOf" srcId="{7B614F15-3C02-403C-8900-623DD396D387}" destId="{2E5593D8-1AE0-4E3E-B67D-5B90FBEFC3E4}" srcOrd="5" destOrd="0" presId="urn:microsoft.com/office/officeart/2005/8/layout/cycle7"/>
    <dgm:cxn modelId="{BA4115DE-8B73-4517-83A3-BD1B6989C50D}" type="presParOf" srcId="{2E5593D8-1AE0-4E3E-B67D-5B90FBEFC3E4}" destId="{AF33EC0B-38CD-4DFC-AEC9-94E32482206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57C37C-16FE-448C-B327-8FE02E33D8BB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E7DAD73-03AB-48A8-82C0-07D6152268CF}">
      <dgm:prSet phldrT="[テキスト]" custT="1"/>
      <dgm:spPr/>
      <dgm:t>
        <a:bodyPr/>
        <a:lstStyle/>
        <a:p>
          <a:r>
            <a:rPr kumimoji="1" lang="ja-JP" altLang="en-US" sz="3200" dirty="0"/>
            <a:t>課題</a:t>
          </a:r>
        </a:p>
      </dgm:t>
    </dgm:pt>
    <dgm:pt modelId="{2923A103-16B2-4782-94AD-E19AEEBD96E4}" type="par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054DB024-C396-4BE9-A492-39CDA29086B2}" type="sib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7C0A2E74-AB3A-49C9-8B0B-0C648FC27A0B}">
      <dgm:prSet phldrT="[テキスト]"/>
      <dgm:spPr/>
      <dgm:t>
        <a:bodyPr/>
        <a:lstStyle/>
        <a:p>
          <a:r>
            <a:rPr kumimoji="1" lang="ja-JP" altLang="en-US" dirty="0"/>
            <a:t>テーマ設定ができない</a:t>
          </a:r>
        </a:p>
      </dgm:t>
    </dgm:pt>
    <dgm:pt modelId="{C797C2E7-63B5-4EDC-8BB8-BB8EC4BC1524}" type="par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F94FB0FF-03AF-4459-8B4F-588E7F1F1AA5}" type="sib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903450FB-7B39-4AAD-AA79-A7BC0E668ED4}">
      <dgm:prSet phldrT="[テキスト]" custT="1"/>
      <dgm:spPr/>
      <dgm:t>
        <a:bodyPr/>
        <a:lstStyle/>
        <a:p>
          <a:r>
            <a:rPr kumimoji="1" lang="ja-JP" altLang="en-US" sz="3200" dirty="0"/>
            <a:t>改善策</a:t>
          </a:r>
        </a:p>
      </dgm:t>
    </dgm:pt>
    <dgm:pt modelId="{CE189E5A-482A-4900-97BB-D873F24616E7}" type="par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5BBE39B0-B6D2-46A2-BB8C-4781F6D532B4}" type="sib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376CDA34-FA83-4CDB-9D42-76C1C4F05F54}">
      <dgm:prSet phldrT="[テキスト]"/>
      <dgm:spPr/>
      <dgm:t>
        <a:bodyPr/>
        <a:lstStyle/>
        <a:p>
          <a:r>
            <a:rPr kumimoji="1" lang="ja-JP" altLang="en-US" dirty="0"/>
            <a:t>小さな成功体験</a:t>
          </a:r>
        </a:p>
      </dgm:t>
    </dgm:pt>
    <dgm:pt modelId="{411E6400-4735-4B86-9FEC-B728E208A95E}" type="par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D9E31681-5059-4867-B0A7-65DA4632873D}" type="sib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22F9F931-1DA5-42C4-96FD-417B75A66121}">
      <dgm:prSet phldrT="[テキスト]"/>
      <dgm:spPr/>
      <dgm:t>
        <a:bodyPr/>
        <a:lstStyle/>
        <a:p>
          <a:r>
            <a:rPr kumimoji="1" lang="ja-JP" altLang="en-US" dirty="0"/>
            <a:t>選択肢の提示</a:t>
          </a:r>
        </a:p>
      </dgm:t>
    </dgm:pt>
    <dgm:pt modelId="{1A411EC7-87A9-4756-A984-420B9992CE2A}" type="parTrans" cxnId="{5AA1C35A-0BDA-4880-BEAB-B98288D372B0}">
      <dgm:prSet/>
      <dgm:spPr/>
      <dgm:t>
        <a:bodyPr/>
        <a:lstStyle/>
        <a:p>
          <a:endParaRPr kumimoji="1" lang="ja-JP" altLang="en-US"/>
        </a:p>
      </dgm:t>
    </dgm:pt>
    <dgm:pt modelId="{E915634E-0568-486C-8847-E3153A7C8BB5}" type="sibTrans" cxnId="{5AA1C35A-0BDA-4880-BEAB-B98288D372B0}">
      <dgm:prSet/>
      <dgm:spPr/>
      <dgm:t>
        <a:bodyPr/>
        <a:lstStyle/>
        <a:p>
          <a:endParaRPr kumimoji="1" lang="ja-JP" altLang="en-US"/>
        </a:p>
      </dgm:t>
    </dgm:pt>
    <dgm:pt modelId="{ED977D72-1FD0-411F-96F3-CDC6DE1F6B3D}" type="pres">
      <dgm:prSet presAssocID="{6B57C37C-16FE-448C-B327-8FE02E33D8BB}" presName="Name0" presStyleCnt="0">
        <dgm:presLayoutVars>
          <dgm:dir/>
          <dgm:animLvl val="lvl"/>
          <dgm:resizeHandles val="exact"/>
        </dgm:presLayoutVars>
      </dgm:prSet>
      <dgm:spPr/>
    </dgm:pt>
    <dgm:pt modelId="{B3B4B214-C51A-4AD0-8D5B-E3A224CB52D5}" type="pres">
      <dgm:prSet presAssocID="{DE7DAD73-03AB-48A8-82C0-07D6152268CF}" presName="linNode" presStyleCnt="0"/>
      <dgm:spPr/>
    </dgm:pt>
    <dgm:pt modelId="{B0E3C2B5-74B1-489A-90A3-B7BB7448A174}" type="pres">
      <dgm:prSet presAssocID="{DE7DAD73-03AB-48A8-82C0-07D6152268CF}" presName="parentText" presStyleLbl="node1" presStyleIdx="0" presStyleCnt="2" custScaleX="70135" custScaleY="65718">
        <dgm:presLayoutVars>
          <dgm:chMax val="1"/>
          <dgm:bulletEnabled val="1"/>
        </dgm:presLayoutVars>
      </dgm:prSet>
      <dgm:spPr/>
    </dgm:pt>
    <dgm:pt modelId="{4F553415-A278-45CA-83BA-23DEF8DC43D4}" type="pres">
      <dgm:prSet presAssocID="{DE7DAD73-03AB-48A8-82C0-07D6152268CF}" presName="descendantText" presStyleLbl="alignAccFollowNode1" presStyleIdx="0" presStyleCnt="2" custScaleX="113672" custScaleY="72846" custLinFactNeighborX="0">
        <dgm:presLayoutVars>
          <dgm:bulletEnabled val="1"/>
        </dgm:presLayoutVars>
      </dgm:prSet>
      <dgm:spPr/>
    </dgm:pt>
    <dgm:pt modelId="{0CD6AB7B-6E78-454E-B409-5F9BA369DDC2}" type="pres">
      <dgm:prSet presAssocID="{054DB024-C396-4BE9-A492-39CDA29086B2}" presName="sp" presStyleCnt="0"/>
      <dgm:spPr/>
    </dgm:pt>
    <dgm:pt modelId="{5B8EA07D-B5F5-422E-8BB9-8D0BCA7A1E51}" type="pres">
      <dgm:prSet presAssocID="{903450FB-7B39-4AAD-AA79-A7BC0E668ED4}" presName="linNode" presStyleCnt="0"/>
      <dgm:spPr/>
    </dgm:pt>
    <dgm:pt modelId="{D96C1FB6-CA87-45D0-A780-3055DEB4E1A6}" type="pres">
      <dgm:prSet presAssocID="{903450FB-7B39-4AAD-AA79-A7BC0E668ED4}" presName="parentText" presStyleLbl="node1" presStyleIdx="1" presStyleCnt="2" custScaleX="70135" custScaleY="69389">
        <dgm:presLayoutVars>
          <dgm:chMax val="1"/>
          <dgm:bulletEnabled val="1"/>
        </dgm:presLayoutVars>
      </dgm:prSet>
      <dgm:spPr/>
    </dgm:pt>
    <dgm:pt modelId="{179713A8-42FB-41C2-AB7D-1AB37EAA9DFC}" type="pres">
      <dgm:prSet presAssocID="{903450FB-7B39-4AAD-AA79-A7BC0E668ED4}" presName="descendantText" presStyleLbl="alignAccFollowNode1" presStyleIdx="1" presStyleCnt="2" custScaleX="113278" custScaleY="77404" custLinFactNeighborY="0">
        <dgm:presLayoutVars>
          <dgm:bulletEnabled val="1"/>
        </dgm:presLayoutVars>
      </dgm:prSet>
      <dgm:spPr/>
    </dgm:pt>
  </dgm:ptLst>
  <dgm:cxnLst>
    <dgm:cxn modelId="{60835608-5EDA-47A0-AD81-3BAD8CC86F04}" srcId="{6B57C37C-16FE-448C-B327-8FE02E33D8BB}" destId="{903450FB-7B39-4AAD-AA79-A7BC0E668ED4}" srcOrd="1" destOrd="0" parTransId="{CE189E5A-482A-4900-97BB-D873F24616E7}" sibTransId="{5BBE39B0-B6D2-46A2-BB8C-4781F6D532B4}"/>
    <dgm:cxn modelId="{4DAB4F4E-0E4B-4A79-B36F-38A130EBE173}" type="presOf" srcId="{22F9F931-1DA5-42C4-96FD-417B75A66121}" destId="{179713A8-42FB-41C2-AB7D-1AB37EAA9DFC}" srcOrd="0" destOrd="1" presId="urn:microsoft.com/office/officeart/2005/8/layout/vList5"/>
    <dgm:cxn modelId="{EFD29756-AEB3-4478-90E2-BB2FB05B2A0C}" srcId="{6B57C37C-16FE-448C-B327-8FE02E33D8BB}" destId="{DE7DAD73-03AB-48A8-82C0-07D6152268CF}" srcOrd="0" destOrd="0" parTransId="{2923A103-16B2-4782-94AD-E19AEEBD96E4}" sibTransId="{054DB024-C396-4BE9-A492-39CDA29086B2}"/>
    <dgm:cxn modelId="{1700B176-9961-4F14-8DBF-69C0E885634B}" srcId="{903450FB-7B39-4AAD-AA79-A7BC0E668ED4}" destId="{376CDA34-FA83-4CDB-9D42-76C1C4F05F54}" srcOrd="0" destOrd="0" parTransId="{411E6400-4735-4B86-9FEC-B728E208A95E}" sibTransId="{D9E31681-5059-4867-B0A7-65DA4632873D}"/>
    <dgm:cxn modelId="{29C3CD76-42B7-4576-B85E-3A10F225A9DA}" type="presOf" srcId="{7C0A2E74-AB3A-49C9-8B0B-0C648FC27A0B}" destId="{4F553415-A278-45CA-83BA-23DEF8DC43D4}" srcOrd="0" destOrd="0" presId="urn:microsoft.com/office/officeart/2005/8/layout/vList5"/>
    <dgm:cxn modelId="{5AA1C35A-0BDA-4880-BEAB-B98288D372B0}" srcId="{903450FB-7B39-4AAD-AA79-A7BC0E668ED4}" destId="{22F9F931-1DA5-42C4-96FD-417B75A66121}" srcOrd="1" destOrd="0" parTransId="{1A411EC7-87A9-4756-A984-420B9992CE2A}" sibTransId="{E915634E-0568-486C-8847-E3153A7C8BB5}"/>
    <dgm:cxn modelId="{D8C29788-A437-45FE-B9B5-383C5DD9AC3F}" srcId="{DE7DAD73-03AB-48A8-82C0-07D6152268CF}" destId="{7C0A2E74-AB3A-49C9-8B0B-0C648FC27A0B}" srcOrd="0" destOrd="0" parTransId="{C797C2E7-63B5-4EDC-8BB8-BB8EC4BC1524}" sibTransId="{F94FB0FF-03AF-4459-8B4F-588E7F1F1AA5}"/>
    <dgm:cxn modelId="{C682F4A9-3D88-406F-BF3F-332CAC3A49D6}" type="presOf" srcId="{DE7DAD73-03AB-48A8-82C0-07D6152268CF}" destId="{B0E3C2B5-74B1-489A-90A3-B7BB7448A174}" srcOrd="0" destOrd="0" presId="urn:microsoft.com/office/officeart/2005/8/layout/vList5"/>
    <dgm:cxn modelId="{15E312CC-5AF6-4E55-A8A5-D44742585523}" type="presOf" srcId="{376CDA34-FA83-4CDB-9D42-76C1C4F05F54}" destId="{179713A8-42FB-41C2-AB7D-1AB37EAA9DFC}" srcOrd="0" destOrd="0" presId="urn:microsoft.com/office/officeart/2005/8/layout/vList5"/>
    <dgm:cxn modelId="{10EE93EA-A4E8-444D-80B4-650445E7A390}" type="presOf" srcId="{6B57C37C-16FE-448C-B327-8FE02E33D8BB}" destId="{ED977D72-1FD0-411F-96F3-CDC6DE1F6B3D}" srcOrd="0" destOrd="0" presId="urn:microsoft.com/office/officeart/2005/8/layout/vList5"/>
    <dgm:cxn modelId="{45B666F5-2415-4710-9420-B2FD1674860D}" type="presOf" srcId="{903450FB-7B39-4AAD-AA79-A7BC0E668ED4}" destId="{D96C1FB6-CA87-45D0-A780-3055DEB4E1A6}" srcOrd="0" destOrd="0" presId="urn:microsoft.com/office/officeart/2005/8/layout/vList5"/>
    <dgm:cxn modelId="{9A39B19D-545F-4790-BF19-B26C8C5BD5B3}" type="presParOf" srcId="{ED977D72-1FD0-411F-96F3-CDC6DE1F6B3D}" destId="{B3B4B214-C51A-4AD0-8D5B-E3A224CB52D5}" srcOrd="0" destOrd="0" presId="urn:microsoft.com/office/officeart/2005/8/layout/vList5"/>
    <dgm:cxn modelId="{4B39C848-CA37-424A-BFA5-FD15B63ED4E1}" type="presParOf" srcId="{B3B4B214-C51A-4AD0-8D5B-E3A224CB52D5}" destId="{B0E3C2B5-74B1-489A-90A3-B7BB7448A174}" srcOrd="0" destOrd="0" presId="urn:microsoft.com/office/officeart/2005/8/layout/vList5"/>
    <dgm:cxn modelId="{9BE6FDB6-13F9-45D5-B064-DDE8314EDD60}" type="presParOf" srcId="{B3B4B214-C51A-4AD0-8D5B-E3A224CB52D5}" destId="{4F553415-A278-45CA-83BA-23DEF8DC43D4}" srcOrd="1" destOrd="0" presId="urn:microsoft.com/office/officeart/2005/8/layout/vList5"/>
    <dgm:cxn modelId="{27DD0042-9A25-4A65-9993-8FABB1D1750C}" type="presParOf" srcId="{ED977D72-1FD0-411F-96F3-CDC6DE1F6B3D}" destId="{0CD6AB7B-6E78-454E-B409-5F9BA369DDC2}" srcOrd="1" destOrd="0" presId="urn:microsoft.com/office/officeart/2005/8/layout/vList5"/>
    <dgm:cxn modelId="{95A88F16-A494-466E-BF1E-7DE000852C23}" type="presParOf" srcId="{ED977D72-1FD0-411F-96F3-CDC6DE1F6B3D}" destId="{5B8EA07D-B5F5-422E-8BB9-8D0BCA7A1E51}" srcOrd="2" destOrd="0" presId="urn:microsoft.com/office/officeart/2005/8/layout/vList5"/>
    <dgm:cxn modelId="{75DE6D91-8814-4EDD-9A8E-D7DB1C16128B}" type="presParOf" srcId="{5B8EA07D-B5F5-422E-8BB9-8D0BCA7A1E51}" destId="{D96C1FB6-CA87-45D0-A780-3055DEB4E1A6}" srcOrd="0" destOrd="0" presId="urn:microsoft.com/office/officeart/2005/8/layout/vList5"/>
    <dgm:cxn modelId="{80E9A870-7BFB-4D8C-BEF3-7AC6A1461EDB}" type="presParOf" srcId="{5B8EA07D-B5F5-422E-8BB9-8D0BCA7A1E51}" destId="{179713A8-42FB-41C2-AB7D-1AB37EAA9D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6F018E-A0BB-4F6C-9EB4-4EDF9DCEB91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1B059AD4-C8AD-4F83-9A09-E96ADF92B811}">
      <dgm:prSet phldrT="[テキスト]" custT="1"/>
      <dgm:spPr/>
      <dgm:t>
        <a:bodyPr/>
        <a:lstStyle/>
        <a:p>
          <a:r>
            <a:rPr kumimoji="1" lang="en-US" altLang="ja-JP" sz="2400" b="1" dirty="0">
              <a:solidFill>
                <a:srgbClr val="FFFF00"/>
              </a:solidFill>
            </a:rPr>
            <a:t>4</a:t>
          </a:r>
          <a:r>
            <a:rPr kumimoji="1" lang="ja-JP" altLang="en-US" sz="2400" b="1" dirty="0">
              <a:solidFill>
                <a:srgbClr val="FFFF00"/>
              </a:solidFill>
            </a:rPr>
            <a:t>月　野外観察実習</a:t>
          </a:r>
          <a:endParaRPr kumimoji="1" lang="ja-JP" altLang="en-US" sz="1900" b="1" dirty="0">
            <a:solidFill>
              <a:srgbClr val="FFFF00"/>
            </a:solidFill>
          </a:endParaRPr>
        </a:p>
      </dgm:t>
    </dgm:pt>
    <dgm:pt modelId="{3D0A4FDD-5448-48A6-9788-8F3543D03AA8}" type="parTrans" cxnId="{F84835DF-1BCF-4DE2-B0EE-4A34CA78BAC1}">
      <dgm:prSet/>
      <dgm:spPr/>
      <dgm:t>
        <a:bodyPr/>
        <a:lstStyle/>
        <a:p>
          <a:endParaRPr kumimoji="1" lang="ja-JP" altLang="en-US"/>
        </a:p>
      </dgm:t>
    </dgm:pt>
    <dgm:pt modelId="{9411D7C7-46E9-48D0-A112-D3E7BAF32EAD}" type="sibTrans" cxnId="{F84835DF-1BCF-4DE2-B0EE-4A34CA78BAC1}">
      <dgm:prSet/>
      <dgm:spPr/>
      <dgm:t>
        <a:bodyPr/>
        <a:lstStyle/>
        <a:p>
          <a:endParaRPr kumimoji="1" lang="ja-JP" altLang="en-US"/>
        </a:p>
      </dgm:t>
    </dgm:pt>
    <dgm:pt modelId="{E51830F7-811C-421A-90AB-852D18F6A537}">
      <dgm:prSet phldrT="[テキスト]"/>
      <dgm:spPr/>
      <dgm:t>
        <a:bodyPr/>
        <a:lstStyle/>
        <a:p>
          <a:r>
            <a:rPr kumimoji="1" lang="ja-JP" altLang="en-US" dirty="0"/>
            <a:t>観察→</a:t>
          </a:r>
          <a:r>
            <a:rPr kumimoji="1" lang="ja-JP" altLang="en-US" b="1" dirty="0"/>
            <a:t>「問い」</a:t>
          </a:r>
        </a:p>
      </dgm:t>
    </dgm:pt>
    <dgm:pt modelId="{44B75BFD-5CA5-4965-8317-2D36D8A425F3}" type="parTrans" cxnId="{CA0021FE-BB7B-4CD4-BAE1-55FCECB5E79B}">
      <dgm:prSet/>
      <dgm:spPr/>
      <dgm:t>
        <a:bodyPr/>
        <a:lstStyle/>
        <a:p>
          <a:endParaRPr kumimoji="1" lang="ja-JP" altLang="en-US"/>
        </a:p>
      </dgm:t>
    </dgm:pt>
    <dgm:pt modelId="{5D83C9E2-DC3D-414F-8CFA-20A4534BB726}" type="sibTrans" cxnId="{CA0021FE-BB7B-4CD4-BAE1-55FCECB5E79B}">
      <dgm:prSet/>
      <dgm:spPr/>
      <dgm:t>
        <a:bodyPr/>
        <a:lstStyle/>
        <a:p>
          <a:endParaRPr kumimoji="1" lang="ja-JP" altLang="en-US"/>
        </a:p>
      </dgm:t>
    </dgm:pt>
    <dgm:pt modelId="{C92D1810-9B0B-453C-9068-5386FDB0863A}">
      <dgm:prSet phldrT="[テキスト]"/>
      <dgm:spPr/>
      <dgm:t>
        <a:bodyPr/>
        <a:lstStyle/>
        <a:p>
          <a:r>
            <a:rPr kumimoji="1" lang="ja-JP" altLang="en-US" dirty="0"/>
            <a:t>グループ</a:t>
          </a:r>
        </a:p>
      </dgm:t>
    </dgm:pt>
    <dgm:pt modelId="{8A83ED71-EA10-4B8D-8F3E-B34EB86BB199}" type="parTrans" cxnId="{1634578B-B0EB-49A5-9B1E-50CD14CDA05A}">
      <dgm:prSet/>
      <dgm:spPr/>
      <dgm:t>
        <a:bodyPr/>
        <a:lstStyle/>
        <a:p>
          <a:endParaRPr kumimoji="1" lang="ja-JP" altLang="en-US"/>
        </a:p>
      </dgm:t>
    </dgm:pt>
    <dgm:pt modelId="{89E4A5CB-7D51-4C25-A5DE-45C7BA22DE19}" type="sibTrans" cxnId="{1634578B-B0EB-49A5-9B1E-50CD14CDA05A}">
      <dgm:prSet/>
      <dgm:spPr/>
      <dgm:t>
        <a:bodyPr/>
        <a:lstStyle/>
        <a:p>
          <a:endParaRPr kumimoji="1" lang="ja-JP" altLang="en-US"/>
        </a:p>
      </dgm:t>
    </dgm:pt>
    <dgm:pt modelId="{F271B70F-DA61-420F-A5AE-0533CB807126}">
      <dgm:prSet phldrT="[テキスト]" custT="1"/>
      <dgm:spPr/>
      <dgm:t>
        <a:bodyPr/>
        <a:lstStyle/>
        <a:p>
          <a:r>
            <a:rPr kumimoji="1" lang="en-US" altLang="ja-JP" sz="2400" b="1" dirty="0">
              <a:solidFill>
                <a:srgbClr val="FFFF00"/>
              </a:solidFill>
            </a:rPr>
            <a:t>5</a:t>
          </a:r>
          <a:r>
            <a:rPr kumimoji="1" lang="ja-JP" altLang="en-US" sz="2400" b="1" dirty="0">
              <a:solidFill>
                <a:srgbClr val="FFFF00"/>
              </a:solidFill>
            </a:rPr>
            <a:t>月</a:t>
          </a:r>
          <a:r>
            <a:rPr kumimoji="1" lang="en-US" altLang="ja-JP" sz="2400" b="1" dirty="0">
              <a:solidFill>
                <a:srgbClr val="FFFF00"/>
              </a:solidFill>
            </a:rPr>
            <a:t>GW</a:t>
          </a:r>
          <a:r>
            <a:rPr kumimoji="1" lang="ja-JP" altLang="en-US" sz="2400" b="1" dirty="0">
              <a:solidFill>
                <a:srgbClr val="FFFF00"/>
              </a:solidFill>
            </a:rPr>
            <a:t>　観察から考える</a:t>
          </a:r>
          <a:endParaRPr kumimoji="1" lang="ja-JP" altLang="en-US" sz="1900" b="1" dirty="0">
            <a:solidFill>
              <a:srgbClr val="FFFF00"/>
            </a:solidFill>
          </a:endParaRPr>
        </a:p>
      </dgm:t>
    </dgm:pt>
    <dgm:pt modelId="{3F0497C4-7D2C-456F-8041-97CABB2934EE}" type="parTrans" cxnId="{7FA8548A-BEC1-47B3-94BF-088192295631}">
      <dgm:prSet/>
      <dgm:spPr/>
      <dgm:t>
        <a:bodyPr/>
        <a:lstStyle/>
        <a:p>
          <a:endParaRPr kumimoji="1" lang="ja-JP" altLang="en-US"/>
        </a:p>
      </dgm:t>
    </dgm:pt>
    <dgm:pt modelId="{E0C19F19-C0E7-4024-A872-6A8D435FD767}" type="sibTrans" cxnId="{7FA8548A-BEC1-47B3-94BF-088192295631}">
      <dgm:prSet/>
      <dgm:spPr/>
      <dgm:t>
        <a:bodyPr/>
        <a:lstStyle/>
        <a:p>
          <a:endParaRPr kumimoji="1" lang="ja-JP" altLang="en-US"/>
        </a:p>
      </dgm:t>
    </dgm:pt>
    <dgm:pt modelId="{0F16FCEF-764D-4263-A922-706EE57C2422}">
      <dgm:prSet phldrT="[テキスト]"/>
      <dgm:spPr/>
      <dgm:t>
        <a:bodyPr/>
        <a:lstStyle/>
        <a:p>
          <a:r>
            <a:rPr kumimoji="1" lang="ja-JP" altLang="en-US" dirty="0"/>
            <a:t>観察→</a:t>
          </a:r>
          <a:r>
            <a:rPr kumimoji="1" lang="ja-JP" altLang="en-US" b="1" dirty="0"/>
            <a:t>「問い」</a:t>
          </a:r>
          <a:r>
            <a:rPr kumimoji="1" lang="ja-JP" altLang="en-US" dirty="0"/>
            <a:t>→仮説→検証</a:t>
          </a:r>
        </a:p>
      </dgm:t>
    </dgm:pt>
    <dgm:pt modelId="{75097684-E4E8-4166-A9CF-35BCEC1594C6}" type="parTrans" cxnId="{A2778E40-7E7A-41A5-8213-BCE7656B3F70}">
      <dgm:prSet/>
      <dgm:spPr/>
      <dgm:t>
        <a:bodyPr/>
        <a:lstStyle/>
        <a:p>
          <a:endParaRPr kumimoji="1" lang="ja-JP" altLang="en-US"/>
        </a:p>
      </dgm:t>
    </dgm:pt>
    <dgm:pt modelId="{C6980AB1-3077-40D2-B2D9-4FF61EBDEA48}" type="sibTrans" cxnId="{A2778E40-7E7A-41A5-8213-BCE7656B3F70}">
      <dgm:prSet/>
      <dgm:spPr/>
      <dgm:t>
        <a:bodyPr/>
        <a:lstStyle/>
        <a:p>
          <a:endParaRPr kumimoji="1" lang="ja-JP" altLang="en-US"/>
        </a:p>
      </dgm:t>
    </dgm:pt>
    <dgm:pt modelId="{C3B1B104-3FC5-4688-9929-9E7003A315D8}">
      <dgm:prSet phldrT="[テキスト]"/>
      <dgm:spPr/>
      <dgm:t>
        <a:bodyPr/>
        <a:lstStyle/>
        <a:p>
          <a:r>
            <a:rPr kumimoji="1" lang="ja-JP" altLang="en-US" dirty="0"/>
            <a:t>個人</a:t>
          </a:r>
          <a:endParaRPr kumimoji="1" lang="en-US" altLang="ja-JP" dirty="0"/>
        </a:p>
      </dgm:t>
    </dgm:pt>
    <dgm:pt modelId="{82AF0024-BB84-4BE7-A1ED-5DC081A27CB9}" type="parTrans" cxnId="{F6356ECB-0018-4FD9-B3C8-3737649EB170}">
      <dgm:prSet/>
      <dgm:spPr/>
      <dgm:t>
        <a:bodyPr/>
        <a:lstStyle/>
        <a:p>
          <a:endParaRPr kumimoji="1" lang="ja-JP" altLang="en-US"/>
        </a:p>
      </dgm:t>
    </dgm:pt>
    <dgm:pt modelId="{FC73B1B0-700D-4D74-8BDF-14D66D14E1CB}" type="sibTrans" cxnId="{F6356ECB-0018-4FD9-B3C8-3737649EB170}">
      <dgm:prSet/>
      <dgm:spPr/>
      <dgm:t>
        <a:bodyPr/>
        <a:lstStyle/>
        <a:p>
          <a:endParaRPr kumimoji="1" lang="ja-JP" altLang="en-US"/>
        </a:p>
      </dgm:t>
    </dgm:pt>
    <dgm:pt modelId="{DEAAD8F9-CFA2-433D-8BB5-2238B5B1EB9F}">
      <dgm:prSet phldrT="[テキスト]" custT="1"/>
      <dgm:spPr/>
      <dgm:t>
        <a:bodyPr/>
        <a:lstStyle/>
        <a:p>
          <a:r>
            <a:rPr kumimoji="1" lang="en-US" altLang="ja-JP" sz="2400" b="1" dirty="0">
              <a:solidFill>
                <a:srgbClr val="FFFF00"/>
              </a:solidFill>
            </a:rPr>
            <a:t>5</a:t>
          </a:r>
          <a:r>
            <a:rPr kumimoji="1" lang="ja-JP" altLang="en-US" sz="2400" b="1" dirty="0">
              <a:solidFill>
                <a:srgbClr val="FFFF00"/>
              </a:solidFill>
            </a:rPr>
            <a:t>月　アオキの死環（酵素の実験）</a:t>
          </a:r>
          <a:endParaRPr kumimoji="1" lang="ja-JP" altLang="en-US" sz="1900" b="1" dirty="0">
            <a:solidFill>
              <a:srgbClr val="FFFF00"/>
            </a:solidFill>
          </a:endParaRPr>
        </a:p>
      </dgm:t>
    </dgm:pt>
    <dgm:pt modelId="{58BE659D-FE6A-4822-A8C9-13C56C9AF33E}" type="parTrans" cxnId="{BC863D90-E247-4F90-872A-8E4C60614C75}">
      <dgm:prSet/>
      <dgm:spPr/>
      <dgm:t>
        <a:bodyPr/>
        <a:lstStyle/>
        <a:p>
          <a:endParaRPr kumimoji="1" lang="ja-JP" altLang="en-US"/>
        </a:p>
      </dgm:t>
    </dgm:pt>
    <dgm:pt modelId="{C7998213-544D-434B-A9C0-ED3AF8171236}" type="sibTrans" cxnId="{BC863D90-E247-4F90-872A-8E4C60614C75}">
      <dgm:prSet/>
      <dgm:spPr/>
      <dgm:t>
        <a:bodyPr/>
        <a:lstStyle/>
        <a:p>
          <a:endParaRPr kumimoji="1" lang="ja-JP" altLang="en-US"/>
        </a:p>
      </dgm:t>
    </dgm:pt>
    <dgm:pt modelId="{FDA6FFEA-7FF6-4EFE-B1D6-57EF0454247F}">
      <dgm:prSet phldrT="[テキスト]"/>
      <dgm:spPr/>
      <dgm:t>
        <a:bodyPr/>
        <a:lstStyle/>
        <a:p>
          <a:r>
            <a:rPr kumimoji="1" lang="ja-JP" altLang="en-US" dirty="0"/>
            <a:t>「問い」→観察→仮説→</a:t>
          </a:r>
          <a:r>
            <a:rPr kumimoji="1" lang="ja-JP" altLang="en-US" b="1" dirty="0"/>
            <a:t>検証</a:t>
          </a:r>
        </a:p>
      </dgm:t>
    </dgm:pt>
    <dgm:pt modelId="{9A32806B-4AF4-452E-8128-362267AF64BE}" type="parTrans" cxnId="{EF3D300A-55BA-4A6B-BFB2-F559678965BE}">
      <dgm:prSet/>
      <dgm:spPr/>
      <dgm:t>
        <a:bodyPr/>
        <a:lstStyle/>
        <a:p>
          <a:endParaRPr kumimoji="1" lang="ja-JP" altLang="en-US"/>
        </a:p>
      </dgm:t>
    </dgm:pt>
    <dgm:pt modelId="{C7D09840-7D1F-4776-9985-021F00774723}" type="sibTrans" cxnId="{EF3D300A-55BA-4A6B-BFB2-F559678965BE}">
      <dgm:prSet/>
      <dgm:spPr/>
      <dgm:t>
        <a:bodyPr/>
        <a:lstStyle/>
        <a:p>
          <a:endParaRPr kumimoji="1" lang="ja-JP" altLang="en-US"/>
        </a:p>
      </dgm:t>
    </dgm:pt>
    <dgm:pt modelId="{44E297AF-71CB-40FC-8C67-B7E0250DB31E}">
      <dgm:prSet phldrT="[テキスト]"/>
      <dgm:spPr/>
      <dgm:t>
        <a:bodyPr/>
        <a:lstStyle/>
        <a:p>
          <a:r>
            <a:rPr kumimoji="1" lang="ja-JP" altLang="en-US" dirty="0"/>
            <a:t>グループ</a:t>
          </a:r>
        </a:p>
      </dgm:t>
    </dgm:pt>
    <dgm:pt modelId="{07AFF88D-966E-408A-B3B1-4D57F85EDE4E}" type="parTrans" cxnId="{AEA68D9F-60DA-426C-A632-48ECC0147B15}">
      <dgm:prSet/>
      <dgm:spPr/>
      <dgm:t>
        <a:bodyPr/>
        <a:lstStyle/>
        <a:p>
          <a:endParaRPr kumimoji="1" lang="ja-JP" altLang="en-US"/>
        </a:p>
      </dgm:t>
    </dgm:pt>
    <dgm:pt modelId="{A5CAE980-5B6A-4706-86ED-FB7340930152}" type="sibTrans" cxnId="{AEA68D9F-60DA-426C-A632-48ECC0147B15}">
      <dgm:prSet/>
      <dgm:spPr/>
      <dgm:t>
        <a:bodyPr/>
        <a:lstStyle/>
        <a:p>
          <a:endParaRPr kumimoji="1" lang="ja-JP" altLang="en-US"/>
        </a:p>
      </dgm:t>
    </dgm:pt>
    <dgm:pt modelId="{B2EA78BE-D7B6-4957-BB6E-95C8CE6E1FEF}" type="pres">
      <dgm:prSet presAssocID="{B66F018E-A0BB-4F6C-9EB4-4EDF9DCEB918}" presName="Name0" presStyleCnt="0">
        <dgm:presLayoutVars>
          <dgm:dir/>
          <dgm:animLvl val="lvl"/>
          <dgm:resizeHandles val="exact"/>
        </dgm:presLayoutVars>
      </dgm:prSet>
      <dgm:spPr/>
    </dgm:pt>
    <dgm:pt modelId="{3C83124F-29D9-4372-B72B-F0A385C29505}" type="pres">
      <dgm:prSet presAssocID="{DEAAD8F9-CFA2-433D-8BB5-2238B5B1EB9F}" presName="boxAndChildren" presStyleCnt="0"/>
      <dgm:spPr/>
    </dgm:pt>
    <dgm:pt modelId="{3F61F28B-5CBE-4142-888B-4718E4F37EA0}" type="pres">
      <dgm:prSet presAssocID="{DEAAD8F9-CFA2-433D-8BB5-2238B5B1EB9F}" presName="parentTextBox" presStyleLbl="node1" presStyleIdx="0" presStyleCnt="3"/>
      <dgm:spPr/>
    </dgm:pt>
    <dgm:pt modelId="{42F6A8E3-93B9-4033-A60B-FD5953460491}" type="pres">
      <dgm:prSet presAssocID="{DEAAD8F9-CFA2-433D-8BB5-2238B5B1EB9F}" presName="entireBox" presStyleLbl="node1" presStyleIdx="0" presStyleCnt="3"/>
      <dgm:spPr/>
    </dgm:pt>
    <dgm:pt modelId="{4D89C77E-9124-4941-8764-195D3916005D}" type="pres">
      <dgm:prSet presAssocID="{DEAAD8F9-CFA2-433D-8BB5-2238B5B1EB9F}" presName="descendantBox" presStyleCnt="0"/>
      <dgm:spPr/>
    </dgm:pt>
    <dgm:pt modelId="{7849D6C1-93A3-4ABC-91E4-341DCC695D33}" type="pres">
      <dgm:prSet presAssocID="{FDA6FFEA-7FF6-4EFE-B1D6-57EF0454247F}" presName="childTextBox" presStyleLbl="fgAccFollowNode1" presStyleIdx="0" presStyleCnt="6">
        <dgm:presLayoutVars>
          <dgm:bulletEnabled val="1"/>
        </dgm:presLayoutVars>
      </dgm:prSet>
      <dgm:spPr/>
    </dgm:pt>
    <dgm:pt modelId="{34EA1F4B-9AFC-4E16-8662-FB898B5227F2}" type="pres">
      <dgm:prSet presAssocID="{44E297AF-71CB-40FC-8C67-B7E0250DB31E}" presName="childTextBox" presStyleLbl="fgAccFollowNode1" presStyleIdx="1" presStyleCnt="6">
        <dgm:presLayoutVars>
          <dgm:bulletEnabled val="1"/>
        </dgm:presLayoutVars>
      </dgm:prSet>
      <dgm:spPr/>
    </dgm:pt>
    <dgm:pt modelId="{1A3BEE15-BF7C-44A1-8A2D-3D91BADAE6DA}" type="pres">
      <dgm:prSet presAssocID="{E0C19F19-C0E7-4024-A872-6A8D435FD767}" presName="sp" presStyleCnt="0"/>
      <dgm:spPr/>
    </dgm:pt>
    <dgm:pt modelId="{DB8C329F-DA20-4446-B738-44A2C99B9F23}" type="pres">
      <dgm:prSet presAssocID="{F271B70F-DA61-420F-A5AE-0533CB807126}" presName="arrowAndChildren" presStyleCnt="0"/>
      <dgm:spPr/>
    </dgm:pt>
    <dgm:pt modelId="{6B721B28-19C4-42D8-A5F5-68003942530B}" type="pres">
      <dgm:prSet presAssocID="{F271B70F-DA61-420F-A5AE-0533CB807126}" presName="parentTextArrow" presStyleLbl="node1" presStyleIdx="0" presStyleCnt="3"/>
      <dgm:spPr/>
    </dgm:pt>
    <dgm:pt modelId="{12214A68-27AD-4E91-A421-8CAADBC735C3}" type="pres">
      <dgm:prSet presAssocID="{F271B70F-DA61-420F-A5AE-0533CB807126}" presName="arrow" presStyleLbl="node1" presStyleIdx="1" presStyleCnt="3"/>
      <dgm:spPr/>
    </dgm:pt>
    <dgm:pt modelId="{60CAFE6B-BF08-4963-9291-FB336A6C22E0}" type="pres">
      <dgm:prSet presAssocID="{F271B70F-DA61-420F-A5AE-0533CB807126}" presName="descendantArrow" presStyleCnt="0"/>
      <dgm:spPr/>
    </dgm:pt>
    <dgm:pt modelId="{CB297D7C-E2C2-49C4-8284-7AF0296BC989}" type="pres">
      <dgm:prSet presAssocID="{0F16FCEF-764D-4263-A922-706EE57C2422}" presName="childTextArrow" presStyleLbl="fgAccFollowNode1" presStyleIdx="2" presStyleCnt="6">
        <dgm:presLayoutVars>
          <dgm:bulletEnabled val="1"/>
        </dgm:presLayoutVars>
      </dgm:prSet>
      <dgm:spPr/>
    </dgm:pt>
    <dgm:pt modelId="{92D98AB2-85F3-4E54-B9D7-7752CBB00DA7}" type="pres">
      <dgm:prSet presAssocID="{C3B1B104-3FC5-4688-9929-9E7003A315D8}" presName="childTextArrow" presStyleLbl="fgAccFollowNode1" presStyleIdx="3" presStyleCnt="6">
        <dgm:presLayoutVars>
          <dgm:bulletEnabled val="1"/>
        </dgm:presLayoutVars>
      </dgm:prSet>
      <dgm:spPr/>
    </dgm:pt>
    <dgm:pt modelId="{8B996ACE-5FA2-4FCE-9411-A7CAAFBD269A}" type="pres">
      <dgm:prSet presAssocID="{9411D7C7-46E9-48D0-A112-D3E7BAF32EAD}" presName="sp" presStyleCnt="0"/>
      <dgm:spPr/>
    </dgm:pt>
    <dgm:pt modelId="{1D9E387F-310F-46BB-8E74-30C8A8AD782E}" type="pres">
      <dgm:prSet presAssocID="{1B059AD4-C8AD-4F83-9A09-E96ADF92B811}" presName="arrowAndChildren" presStyleCnt="0"/>
      <dgm:spPr/>
    </dgm:pt>
    <dgm:pt modelId="{33B2E913-3419-411C-852F-B95D2F6A603C}" type="pres">
      <dgm:prSet presAssocID="{1B059AD4-C8AD-4F83-9A09-E96ADF92B811}" presName="parentTextArrow" presStyleLbl="node1" presStyleIdx="1" presStyleCnt="3"/>
      <dgm:spPr/>
    </dgm:pt>
    <dgm:pt modelId="{DA7F060F-037D-4295-ACA0-D90B22B27554}" type="pres">
      <dgm:prSet presAssocID="{1B059AD4-C8AD-4F83-9A09-E96ADF92B811}" presName="arrow" presStyleLbl="node1" presStyleIdx="2" presStyleCnt="3" custLinFactNeighborY="4805"/>
      <dgm:spPr/>
    </dgm:pt>
    <dgm:pt modelId="{1EE389AB-92C3-41E5-A74F-6F0E37EABC22}" type="pres">
      <dgm:prSet presAssocID="{1B059AD4-C8AD-4F83-9A09-E96ADF92B811}" presName="descendantArrow" presStyleCnt="0"/>
      <dgm:spPr/>
    </dgm:pt>
    <dgm:pt modelId="{6FC855CC-1930-48F1-8CF6-2671E1FFCAA0}" type="pres">
      <dgm:prSet presAssocID="{E51830F7-811C-421A-90AB-852D18F6A537}" presName="childTextArrow" presStyleLbl="fgAccFollowNode1" presStyleIdx="4" presStyleCnt="6">
        <dgm:presLayoutVars>
          <dgm:bulletEnabled val="1"/>
        </dgm:presLayoutVars>
      </dgm:prSet>
      <dgm:spPr/>
    </dgm:pt>
    <dgm:pt modelId="{775D592C-0DF9-472A-962F-6D5822BE2CC1}" type="pres">
      <dgm:prSet presAssocID="{C92D1810-9B0B-453C-9068-5386FDB0863A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4C8B5D02-4FBA-4FB5-99DB-6F2034414C34}" type="presOf" srcId="{C92D1810-9B0B-453C-9068-5386FDB0863A}" destId="{775D592C-0DF9-472A-962F-6D5822BE2CC1}" srcOrd="0" destOrd="0" presId="urn:microsoft.com/office/officeart/2005/8/layout/process4"/>
    <dgm:cxn modelId="{EF3D300A-55BA-4A6B-BFB2-F559678965BE}" srcId="{DEAAD8F9-CFA2-433D-8BB5-2238B5B1EB9F}" destId="{FDA6FFEA-7FF6-4EFE-B1D6-57EF0454247F}" srcOrd="0" destOrd="0" parTransId="{9A32806B-4AF4-452E-8128-362267AF64BE}" sibTransId="{C7D09840-7D1F-4776-9985-021F00774723}"/>
    <dgm:cxn modelId="{99C0750A-8E60-420C-8D92-16DBC5A11911}" type="presOf" srcId="{44E297AF-71CB-40FC-8C67-B7E0250DB31E}" destId="{34EA1F4B-9AFC-4E16-8662-FB898B5227F2}" srcOrd="0" destOrd="0" presId="urn:microsoft.com/office/officeart/2005/8/layout/process4"/>
    <dgm:cxn modelId="{55CD9934-5F56-44DD-AE5E-ABD7BC1DFDE8}" type="presOf" srcId="{F271B70F-DA61-420F-A5AE-0533CB807126}" destId="{12214A68-27AD-4E91-A421-8CAADBC735C3}" srcOrd="1" destOrd="0" presId="urn:microsoft.com/office/officeart/2005/8/layout/process4"/>
    <dgm:cxn modelId="{A2778E40-7E7A-41A5-8213-BCE7656B3F70}" srcId="{F271B70F-DA61-420F-A5AE-0533CB807126}" destId="{0F16FCEF-764D-4263-A922-706EE57C2422}" srcOrd="0" destOrd="0" parTransId="{75097684-E4E8-4166-A9CF-35BCEC1594C6}" sibTransId="{C6980AB1-3077-40D2-B2D9-4FF61EBDEA48}"/>
    <dgm:cxn modelId="{D4554C5E-35E1-43B5-B34D-0A53093AB621}" type="presOf" srcId="{DEAAD8F9-CFA2-433D-8BB5-2238B5B1EB9F}" destId="{42F6A8E3-93B9-4033-A60B-FD5953460491}" srcOrd="1" destOrd="0" presId="urn:microsoft.com/office/officeart/2005/8/layout/process4"/>
    <dgm:cxn modelId="{DFF7A972-E77A-4B52-B257-12F3ED596F58}" type="presOf" srcId="{F271B70F-DA61-420F-A5AE-0533CB807126}" destId="{6B721B28-19C4-42D8-A5F5-68003942530B}" srcOrd="0" destOrd="0" presId="urn:microsoft.com/office/officeart/2005/8/layout/process4"/>
    <dgm:cxn modelId="{93F3A678-1162-4EC8-A2E7-A6D6EA72E173}" type="presOf" srcId="{B66F018E-A0BB-4F6C-9EB4-4EDF9DCEB918}" destId="{B2EA78BE-D7B6-4957-BB6E-95C8CE6E1FEF}" srcOrd="0" destOrd="0" presId="urn:microsoft.com/office/officeart/2005/8/layout/process4"/>
    <dgm:cxn modelId="{DE4FEC5A-46D1-4A2E-8E08-EC2D18FBCF42}" type="presOf" srcId="{FDA6FFEA-7FF6-4EFE-B1D6-57EF0454247F}" destId="{7849D6C1-93A3-4ABC-91E4-341DCC695D33}" srcOrd="0" destOrd="0" presId="urn:microsoft.com/office/officeart/2005/8/layout/process4"/>
    <dgm:cxn modelId="{8D1DDF7E-FA42-49CB-872A-5EE2363979D0}" type="presOf" srcId="{1B059AD4-C8AD-4F83-9A09-E96ADF92B811}" destId="{33B2E913-3419-411C-852F-B95D2F6A603C}" srcOrd="0" destOrd="0" presId="urn:microsoft.com/office/officeart/2005/8/layout/process4"/>
    <dgm:cxn modelId="{7FA8548A-BEC1-47B3-94BF-088192295631}" srcId="{B66F018E-A0BB-4F6C-9EB4-4EDF9DCEB918}" destId="{F271B70F-DA61-420F-A5AE-0533CB807126}" srcOrd="1" destOrd="0" parTransId="{3F0497C4-7D2C-456F-8041-97CABB2934EE}" sibTransId="{E0C19F19-C0E7-4024-A872-6A8D435FD767}"/>
    <dgm:cxn modelId="{1634578B-B0EB-49A5-9B1E-50CD14CDA05A}" srcId="{1B059AD4-C8AD-4F83-9A09-E96ADF92B811}" destId="{C92D1810-9B0B-453C-9068-5386FDB0863A}" srcOrd="1" destOrd="0" parTransId="{8A83ED71-EA10-4B8D-8F3E-B34EB86BB199}" sibTransId="{89E4A5CB-7D51-4C25-A5DE-45C7BA22DE19}"/>
    <dgm:cxn modelId="{BC863D90-E247-4F90-872A-8E4C60614C75}" srcId="{B66F018E-A0BB-4F6C-9EB4-4EDF9DCEB918}" destId="{DEAAD8F9-CFA2-433D-8BB5-2238B5B1EB9F}" srcOrd="2" destOrd="0" parTransId="{58BE659D-FE6A-4822-A8C9-13C56C9AF33E}" sibTransId="{C7998213-544D-434B-A9C0-ED3AF8171236}"/>
    <dgm:cxn modelId="{D283BA92-E357-49D4-BEC0-4E4F606E0236}" type="presOf" srcId="{1B059AD4-C8AD-4F83-9A09-E96ADF92B811}" destId="{DA7F060F-037D-4295-ACA0-D90B22B27554}" srcOrd="1" destOrd="0" presId="urn:microsoft.com/office/officeart/2005/8/layout/process4"/>
    <dgm:cxn modelId="{AEA68D9F-60DA-426C-A632-48ECC0147B15}" srcId="{DEAAD8F9-CFA2-433D-8BB5-2238B5B1EB9F}" destId="{44E297AF-71CB-40FC-8C67-B7E0250DB31E}" srcOrd="1" destOrd="0" parTransId="{07AFF88D-966E-408A-B3B1-4D57F85EDE4E}" sibTransId="{A5CAE980-5B6A-4706-86ED-FB7340930152}"/>
    <dgm:cxn modelId="{5DD218BA-DB2C-4911-AEC9-61E5A7D8FB2C}" type="presOf" srcId="{DEAAD8F9-CFA2-433D-8BB5-2238B5B1EB9F}" destId="{3F61F28B-5CBE-4142-888B-4718E4F37EA0}" srcOrd="0" destOrd="0" presId="urn:microsoft.com/office/officeart/2005/8/layout/process4"/>
    <dgm:cxn modelId="{F6356ECB-0018-4FD9-B3C8-3737649EB170}" srcId="{F271B70F-DA61-420F-A5AE-0533CB807126}" destId="{C3B1B104-3FC5-4688-9929-9E7003A315D8}" srcOrd="1" destOrd="0" parTransId="{82AF0024-BB84-4BE7-A1ED-5DC081A27CB9}" sibTransId="{FC73B1B0-700D-4D74-8BDF-14D66D14E1CB}"/>
    <dgm:cxn modelId="{F84835DF-1BCF-4DE2-B0EE-4A34CA78BAC1}" srcId="{B66F018E-A0BB-4F6C-9EB4-4EDF9DCEB918}" destId="{1B059AD4-C8AD-4F83-9A09-E96ADF92B811}" srcOrd="0" destOrd="0" parTransId="{3D0A4FDD-5448-48A6-9788-8F3543D03AA8}" sibTransId="{9411D7C7-46E9-48D0-A112-D3E7BAF32EAD}"/>
    <dgm:cxn modelId="{A0A930E8-08B3-4307-B851-93194E475CFB}" type="presOf" srcId="{0F16FCEF-764D-4263-A922-706EE57C2422}" destId="{CB297D7C-E2C2-49C4-8284-7AF0296BC989}" srcOrd="0" destOrd="0" presId="urn:microsoft.com/office/officeart/2005/8/layout/process4"/>
    <dgm:cxn modelId="{DA4348ED-FD86-45C5-8394-894D8DCA0EA1}" type="presOf" srcId="{E51830F7-811C-421A-90AB-852D18F6A537}" destId="{6FC855CC-1930-48F1-8CF6-2671E1FFCAA0}" srcOrd="0" destOrd="0" presId="urn:microsoft.com/office/officeart/2005/8/layout/process4"/>
    <dgm:cxn modelId="{A6A62DFB-18B5-44DE-B768-152A1FD8D0FA}" type="presOf" srcId="{C3B1B104-3FC5-4688-9929-9E7003A315D8}" destId="{92D98AB2-85F3-4E54-B9D7-7752CBB00DA7}" srcOrd="0" destOrd="0" presId="urn:microsoft.com/office/officeart/2005/8/layout/process4"/>
    <dgm:cxn modelId="{CA0021FE-BB7B-4CD4-BAE1-55FCECB5E79B}" srcId="{1B059AD4-C8AD-4F83-9A09-E96ADF92B811}" destId="{E51830F7-811C-421A-90AB-852D18F6A537}" srcOrd="0" destOrd="0" parTransId="{44B75BFD-5CA5-4965-8317-2D36D8A425F3}" sibTransId="{5D83C9E2-DC3D-414F-8CFA-20A4534BB726}"/>
    <dgm:cxn modelId="{2666351E-1703-446C-BB82-41B91DFBA7C4}" type="presParOf" srcId="{B2EA78BE-D7B6-4957-BB6E-95C8CE6E1FEF}" destId="{3C83124F-29D9-4372-B72B-F0A385C29505}" srcOrd="0" destOrd="0" presId="urn:microsoft.com/office/officeart/2005/8/layout/process4"/>
    <dgm:cxn modelId="{5D57C44C-C5B2-46CE-9486-619DC1A0E362}" type="presParOf" srcId="{3C83124F-29D9-4372-B72B-F0A385C29505}" destId="{3F61F28B-5CBE-4142-888B-4718E4F37EA0}" srcOrd="0" destOrd="0" presId="urn:microsoft.com/office/officeart/2005/8/layout/process4"/>
    <dgm:cxn modelId="{8554F6A7-B4CB-4A7C-86B2-ED2A8A28972C}" type="presParOf" srcId="{3C83124F-29D9-4372-B72B-F0A385C29505}" destId="{42F6A8E3-93B9-4033-A60B-FD5953460491}" srcOrd="1" destOrd="0" presId="urn:microsoft.com/office/officeart/2005/8/layout/process4"/>
    <dgm:cxn modelId="{B50B5537-68EA-4C7C-81EA-1250C39C7963}" type="presParOf" srcId="{3C83124F-29D9-4372-B72B-F0A385C29505}" destId="{4D89C77E-9124-4941-8764-195D3916005D}" srcOrd="2" destOrd="0" presId="urn:microsoft.com/office/officeart/2005/8/layout/process4"/>
    <dgm:cxn modelId="{7863B9E7-2EF2-4502-94E5-74EA13FA6396}" type="presParOf" srcId="{4D89C77E-9124-4941-8764-195D3916005D}" destId="{7849D6C1-93A3-4ABC-91E4-341DCC695D33}" srcOrd="0" destOrd="0" presId="urn:microsoft.com/office/officeart/2005/8/layout/process4"/>
    <dgm:cxn modelId="{E1A080A9-9BA4-4865-B149-8157D414EEC6}" type="presParOf" srcId="{4D89C77E-9124-4941-8764-195D3916005D}" destId="{34EA1F4B-9AFC-4E16-8662-FB898B5227F2}" srcOrd="1" destOrd="0" presId="urn:microsoft.com/office/officeart/2005/8/layout/process4"/>
    <dgm:cxn modelId="{104F9F7E-6233-410B-A831-1D05B4954DDB}" type="presParOf" srcId="{B2EA78BE-D7B6-4957-BB6E-95C8CE6E1FEF}" destId="{1A3BEE15-BF7C-44A1-8A2D-3D91BADAE6DA}" srcOrd="1" destOrd="0" presId="urn:microsoft.com/office/officeart/2005/8/layout/process4"/>
    <dgm:cxn modelId="{F3B9B8E3-E3F3-4B77-B3F8-D3ED607F01C0}" type="presParOf" srcId="{B2EA78BE-D7B6-4957-BB6E-95C8CE6E1FEF}" destId="{DB8C329F-DA20-4446-B738-44A2C99B9F23}" srcOrd="2" destOrd="0" presId="urn:microsoft.com/office/officeart/2005/8/layout/process4"/>
    <dgm:cxn modelId="{6E04881A-71FA-4950-8598-E013C096E381}" type="presParOf" srcId="{DB8C329F-DA20-4446-B738-44A2C99B9F23}" destId="{6B721B28-19C4-42D8-A5F5-68003942530B}" srcOrd="0" destOrd="0" presId="urn:microsoft.com/office/officeart/2005/8/layout/process4"/>
    <dgm:cxn modelId="{B70629F9-D751-4159-9057-D50A7D35D482}" type="presParOf" srcId="{DB8C329F-DA20-4446-B738-44A2C99B9F23}" destId="{12214A68-27AD-4E91-A421-8CAADBC735C3}" srcOrd="1" destOrd="0" presId="urn:microsoft.com/office/officeart/2005/8/layout/process4"/>
    <dgm:cxn modelId="{9597A78B-8BFA-463B-9075-5D492465107C}" type="presParOf" srcId="{DB8C329F-DA20-4446-B738-44A2C99B9F23}" destId="{60CAFE6B-BF08-4963-9291-FB336A6C22E0}" srcOrd="2" destOrd="0" presId="urn:microsoft.com/office/officeart/2005/8/layout/process4"/>
    <dgm:cxn modelId="{C5207AA9-39FC-4252-96E0-11AB4E80B70F}" type="presParOf" srcId="{60CAFE6B-BF08-4963-9291-FB336A6C22E0}" destId="{CB297D7C-E2C2-49C4-8284-7AF0296BC989}" srcOrd="0" destOrd="0" presId="urn:microsoft.com/office/officeart/2005/8/layout/process4"/>
    <dgm:cxn modelId="{54F76FED-4C47-4832-B5BD-E42430BF920D}" type="presParOf" srcId="{60CAFE6B-BF08-4963-9291-FB336A6C22E0}" destId="{92D98AB2-85F3-4E54-B9D7-7752CBB00DA7}" srcOrd="1" destOrd="0" presId="urn:microsoft.com/office/officeart/2005/8/layout/process4"/>
    <dgm:cxn modelId="{37C70677-CE9D-444D-BE54-D6ED388D277B}" type="presParOf" srcId="{B2EA78BE-D7B6-4957-BB6E-95C8CE6E1FEF}" destId="{8B996ACE-5FA2-4FCE-9411-A7CAAFBD269A}" srcOrd="3" destOrd="0" presId="urn:microsoft.com/office/officeart/2005/8/layout/process4"/>
    <dgm:cxn modelId="{45D2E8EF-6B8B-455E-AA6A-CC2D39A0B8ED}" type="presParOf" srcId="{B2EA78BE-D7B6-4957-BB6E-95C8CE6E1FEF}" destId="{1D9E387F-310F-46BB-8E74-30C8A8AD782E}" srcOrd="4" destOrd="0" presId="urn:microsoft.com/office/officeart/2005/8/layout/process4"/>
    <dgm:cxn modelId="{1E7D0DCB-760C-4FB1-B317-FC9340B27788}" type="presParOf" srcId="{1D9E387F-310F-46BB-8E74-30C8A8AD782E}" destId="{33B2E913-3419-411C-852F-B95D2F6A603C}" srcOrd="0" destOrd="0" presId="urn:microsoft.com/office/officeart/2005/8/layout/process4"/>
    <dgm:cxn modelId="{982F8390-C601-439E-8D96-E4A8EA29DD24}" type="presParOf" srcId="{1D9E387F-310F-46BB-8E74-30C8A8AD782E}" destId="{DA7F060F-037D-4295-ACA0-D90B22B27554}" srcOrd="1" destOrd="0" presId="urn:microsoft.com/office/officeart/2005/8/layout/process4"/>
    <dgm:cxn modelId="{8E79033B-D0BD-46EF-9D2C-D0FB22D7DA9A}" type="presParOf" srcId="{1D9E387F-310F-46BB-8E74-30C8A8AD782E}" destId="{1EE389AB-92C3-41E5-A74F-6F0E37EABC22}" srcOrd="2" destOrd="0" presId="urn:microsoft.com/office/officeart/2005/8/layout/process4"/>
    <dgm:cxn modelId="{4E7F75A2-66E1-4111-B776-3FB1A8B84139}" type="presParOf" srcId="{1EE389AB-92C3-41E5-A74F-6F0E37EABC22}" destId="{6FC855CC-1930-48F1-8CF6-2671E1FFCAA0}" srcOrd="0" destOrd="0" presId="urn:microsoft.com/office/officeart/2005/8/layout/process4"/>
    <dgm:cxn modelId="{0BDA5DB7-70E6-4963-81BE-D2347C7215D1}" type="presParOf" srcId="{1EE389AB-92C3-41E5-A74F-6F0E37EABC22}" destId="{775D592C-0DF9-472A-962F-6D5822BE2CC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57C37C-16FE-448C-B327-8FE02E33D8BB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E7DAD73-03AB-48A8-82C0-07D6152268CF}">
      <dgm:prSet phldrT="[テキスト]" custT="1"/>
      <dgm:spPr/>
      <dgm:t>
        <a:bodyPr/>
        <a:lstStyle/>
        <a:p>
          <a:r>
            <a:rPr kumimoji="1" lang="ja-JP" altLang="en-US" sz="3200" dirty="0"/>
            <a:t>課題</a:t>
          </a:r>
        </a:p>
      </dgm:t>
    </dgm:pt>
    <dgm:pt modelId="{2923A103-16B2-4782-94AD-E19AEEBD96E4}" type="par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054DB024-C396-4BE9-A492-39CDA29086B2}" type="sib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7C0A2E74-AB3A-49C9-8B0B-0C648FC27A0B}">
      <dgm:prSet phldrT="[テキスト]"/>
      <dgm:spPr/>
      <dgm:t>
        <a:bodyPr/>
        <a:lstStyle/>
        <a:p>
          <a:r>
            <a:rPr kumimoji="1" lang="ja-JP" altLang="en-US" dirty="0"/>
            <a:t>グループを先に決めると、研究テーマが適当になる</a:t>
          </a:r>
        </a:p>
      </dgm:t>
    </dgm:pt>
    <dgm:pt modelId="{C797C2E7-63B5-4EDC-8BB8-BB8EC4BC1524}" type="par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F94FB0FF-03AF-4459-8B4F-588E7F1F1AA5}" type="sib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903450FB-7B39-4AAD-AA79-A7BC0E668ED4}">
      <dgm:prSet phldrT="[テキスト]" custT="1"/>
      <dgm:spPr/>
      <dgm:t>
        <a:bodyPr/>
        <a:lstStyle/>
        <a:p>
          <a:r>
            <a:rPr kumimoji="1" lang="ja-JP" altLang="en-US" sz="3200" dirty="0"/>
            <a:t>改善策</a:t>
          </a:r>
        </a:p>
      </dgm:t>
    </dgm:pt>
    <dgm:pt modelId="{CE189E5A-482A-4900-97BB-D873F24616E7}" type="par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5BBE39B0-B6D2-46A2-BB8C-4781F6D532B4}" type="sib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376CDA34-FA83-4CDB-9D42-76C1C4F05F54}">
      <dgm:prSet phldrT="[テキスト]"/>
      <dgm:spPr/>
      <dgm:t>
        <a:bodyPr/>
        <a:lstStyle/>
        <a:p>
          <a:r>
            <a:rPr kumimoji="1" lang="ja-JP" altLang="en-US" dirty="0"/>
            <a:t>全員がテーマを考える。</a:t>
          </a:r>
        </a:p>
      </dgm:t>
    </dgm:pt>
    <dgm:pt modelId="{411E6400-4735-4B86-9FEC-B728E208A95E}" type="par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D9E31681-5059-4867-B0A7-65DA4632873D}" type="sib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22F9F931-1DA5-42C4-96FD-417B75A66121}">
      <dgm:prSet phldrT="[テキスト]"/>
      <dgm:spPr/>
      <dgm:t>
        <a:bodyPr/>
        <a:lstStyle/>
        <a:p>
          <a:r>
            <a:rPr kumimoji="1" lang="ja-JP" altLang="en-US" dirty="0"/>
            <a:t>「この指とまれ」方式</a:t>
          </a:r>
        </a:p>
      </dgm:t>
    </dgm:pt>
    <dgm:pt modelId="{1A411EC7-87A9-4756-A984-420B9992CE2A}" type="parTrans" cxnId="{5AA1C35A-0BDA-4880-BEAB-B98288D372B0}">
      <dgm:prSet/>
      <dgm:spPr/>
      <dgm:t>
        <a:bodyPr/>
        <a:lstStyle/>
        <a:p>
          <a:endParaRPr kumimoji="1" lang="ja-JP" altLang="en-US"/>
        </a:p>
      </dgm:t>
    </dgm:pt>
    <dgm:pt modelId="{E915634E-0568-486C-8847-E3153A7C8BB5}" type="sibTrans" cxnId="{5AA1C35A-0BDA-4880-BEAB-B98288D372B0}">
      <dgm:prSet/>
      <dgm:spPr/>
      <dgm:t>
        <a:bodyPr/>
        <a:lstStyle/>
        <a:p>
          <a:endParaRPr kumimoji="1" lang="ja-JP" altLang="en-US"/>
        </a:p>
      </dgm:t>
    </dgm:pt>
    <dgm:pt modelId="{ED977D72-1FD0-411F-96F3-CDC6DE1F6B3D}" type="pres">
      <dgm:prSet presAssocID="{6B57C37C-16FE-448C-B327-8FE02E33D8BB}" presName="Name0" presStyleCnt="0">
        <dgm:presLayoutVars>
          <dgm:dir/>
          <dgm:animLvl val="lvl"/>
          <dgm:resizeHandles val="exact"/>
        </dgm:presLayoutVars>
      </dgm:prSet>
      <dgm:spPr/>
    </dgm:pt>
    <dgm:pt modelId="{B3B4B214-C51A-4AD0-8D5B-E3A224CB52D5}" type="pres">
      <dgm:prSet presAssocID="{DE7DAD73-03AB-48A8-82C0-07D6152268CF}" presName="linNode" presStyleCnt="0"/>
      <dgm:spPr/>
    </dgm:pt>
    <dgm:pt modelId="{B0E3C2B5-74B1-489A-90A3-B7BB7448A174}" type="pres">
      <dgm:prSet presAssocID="{DE7DAD73-03AB-48A8-82C0-07D6152268CF}" presName="parentText" presStyleLbl="node1" presStyleIdx="0" presStyleCnt="2" custScaleX="70135" custScaleY="65718">
        <dgm:presLayoutVars>
          <dgm:chMax val="1"/>
          <dgm:bulletEnabled val="1"/>
        </dgm:presLayoutVars>
      </dgm:prSet>
      <dgm:spPr/>
    </dgm:pt>
    <dgm:pt modelId="{4F553415-A278-45CA-83BA-23DEF8DC43D4}" type="pres">
      <dgm:prSet presAssocID="{DE7DAD73-03AB-48A8-82C0-07D6152268CF}" presName="descendantText" presStyleLbl="alignAccFollowNode1" presStyleIdx="0" presStyleCnt="2" custScaleX="113672" custScaleY="72846" custLinFactNeighborX="0">
        <dgm:presLayoutVars>
          <dgm:bulletEnabled val="1"/>
        </dgm:presLayoutVars>
      </dgm:prSet>
      <dgm:spPr/>
    </dgm:pt>
    <dgm:pt modelId="{0CD6AB7B-6E78-454E-B409-5F9BA369DDC2}" type="pres">
      <dgm:prSet presAssocID="{054DB024-C396-4BE9-A492-39CDA29086B2}" presName="sp" presStyleCnt="0"/>
      <dgm:spPr/>
    </dgm:pt>
    <dgm:pt modelId="{5B8EA07D-B5F5-422E-8BB9-8D0BCA7A1E51}" type="pres">
      <dgm:prSet presAssocID="{903450FB-7B39-4AAD-AA79-A7BC0E668ED4}" presName="linNode" presStyleCnt="0"/>
      <dgm:spPr/>
    </dgm:pt>
    <dgm:pt modelId="{D96C1FB6-CA87-45D0-A780-3055DEB4E1A6}" type="pres">
      <dgm:prSet presAssocID="{903450FB-7B39-4AAD-AA79-A7BC0E668ED4}" presName="parentText" presStyleLbl="node1" presStyleIdx="1" presStyleCnt="2" custScaleX="70135" custScaleY="69389">
        <dgm:presLayoutVars>
          <dgm:chMax val="1"/>
          <dgm:bulletEnabled val="1"/>
        </dgm:presLayoutVars>
      </dgm:prSet>
      <dgm:spPr/>
    </dgm:pt>
    <dgm:pt modelId="{179713A8-42FB-41C2-AB7D-1AB37EAA9DFC}" type="pres">
      <dgm:prSet presAssocID="{903450FB-7B39-4AAD-AA79-A7BC0E668ED4}" presName="descendantText" presStyleLbl="alignAccFollowNode1" presStyleIdx="1" presStyleCnt="2" custScaleX="113278" custScaleY="77404" custLinFactNeighborY="0">
        <dgm:presLayoutVars>
          <dgm:bulletEnabled val="1"/>
        </dgm:presLayoutVars>
      </dgm:prSet>
      <dgm:spPr/>
    </dgm:pt>
  </dgm:ptLst>
  <dgm:cxnLst>
    <dgm:cxn modelId="{60835608-5EDA-47A0-AD81-3BAD8CC86F04}" srcId="{6B57C37C-16FE-448C-B327-8FE02E33D8BB}" destId="{903450FB-7B39-4AAD-AA79-A7BC0E668ED4}" srcOrd="1" destOrd="0" parTransId="{CE189E5A-482A-4900-97BB-D873F24616E7}" sibTransId="{5BBE39B0-B6D2-46A2-BB8C-4781F6D532B4}"/>
    <dgm:cxn modelId="{4DAB4F4E-0E4B-4A79-B36F-38A130EBE173}" type="presOf" srcId="{22F9F931-1DA5-42C4-96FD-417B75A66121}" destId="{179713A8-42FB-41C2-AB7D-1AB37EAA9DFC}" srcOrd="0" destOrd="1" presId="urn:microsoft.com/office/officeart/2005/8/layout/vList5"/>
    <dgm:cxn modelId="{EFD29756-AEB3-4478-90E2-BB2FB05B2A0C}" srcId="{6B57C37C-16FE-448C-B327-8FE02E33D8BB}" destId="{DE7DAD73-03AB-48A8-82C0-07D6152268CF}" srcOrd="0" destOrd="0" parTransId="{2923A103-16B2-4782-94AD-E19AEEBD96E4}" sibTransId="{054DB024-C396-4BE9-A492-39CDA29086B2}"/>
    <dgm:cxn modelId="{1700B176-9961-4F14-8DBF-69C0E885634B}" srcId="{903450FB-7B39-4AAD-AA79-A7BC0E668ED4}" destId="{376CDA34-FA83-4CDB-9D42-76C1C4F05F54}" srcOrd="0" destOrd="0" parTransId="{411E6400-4735-4B86-9FEC-B728E208A95E}" sibTransId="{D9E31681-5059-4867-B0A7-65DA4632873D}"/>
    <dgm:cxn modelId="{29C3CD76-42B7-4576-B85E-3A10F225A9DA}" type="presOf" srcId="{7C0A2E74-AB3A-49C9-8B0B-0C648FC27A0B}" destId="{4F553415-A278-45CA-83BA-23DEF8DC43D4}" srcOrd="0" destOrd="0" presId="urn:microsoft.com/office/officeart/2005/8/layout/vList5"/>
    <dgm:cxn modelId="{5AA1C35A-0BDA-4880-BEAB-B98288D372B0}" srcId="{903450FB-7B39-4AAD-AA79-A7BC0E668ED4}" destId="{22F9F931-1DA5-42C4-96FD-417B75A66121}" srcOrd="1" destOrd="0" parTransId="{1A411EC7-87A9-4756-A984-420B9992CE2A}" sibTransId="{E915634E-0568-486C-8847-E3153A7C8BB5}"/>
    <dgm:cxn modelId="{D8C29788-A437-45FE-B9B5-383C5DD9AC3F}" srcId="{DE7DAD73-03AB-48A8-82C0-07D6152268CF}" destId="{7C0A2E74-AB3A-49C9-8B0B-0C648FC27A0B}" srcOrd="0" destOrd="0" parTransId="{C797C2E7-63B5-4EDC-8BB8-BB8EC4BC1524}" sibTransId="{F94FB0FF-03AF-4459-8B4F-588E7F1F1AA5}"/>
    <dgm:cxn modelId="{C682F4A9-3D88-406F-BF3F-332CAC3A49D6}" type="presOf" srcId="{DE7DAD73-03AB-48A8-82C0-07D6152268CF}" destId="{B0E3C2B5-74B1-489A-90A3-B7BB7448A174}" srcOrd="0" destOrd="0" presId="urn:microsoft.com/office/officeart/2005/8/layout/vList5"/>
    <dgm:cxn modelId="{15E312CC-5AF6-4E55-A8A5-D44742585523}" type="presOf" srcId="{376CDA34-FA83-4CDB-9D42-76C1C4F05F54}" destId="{179713A8-42FB-41C2-AB7D-1AB37EAA9DFC}" srcOrd="0" destOrd="0" presId="urn:microsoft.com/office/officeart/2005/8/layout/vList5"/>
    <dgm:cxn modelId="{10EE93EA-A4E8-444D-80B4-650445E7A390}" type="presOf" srcId="{6B57C37C-16FE-448C-B327-8FE02E33D8BB}" destId="{ED977D72-1FD0-411F-96F3-CDC6DE1F6B3D}" srcOrd="0" destOrd="0" presId="urn:microsoft.com/office/officeart/2005/8/layout/vList5"/>
    <dgm:cxn modelId="{45B666F5-2415-4710-9420-B2FD1674860D}" type="presOf" srcId="{903450FB-7B39-4AAD-AA79-A7BC0E668ED4}" destId="{D96C1FB6-CA87-45D0-A780-3055DEB4E1A6}" srcOrd="0" destOrd="0" presId="urn:microsoft.com/office/officeart/2005/8/layout/vList5"/>
    <dgm:cxn modelId="{9A39B19D-545F-4790-BF19-B26C8C5BD5B3}" type="presParOf" srcId="{ED977D72-1FD0-411F-96F3-CDC6DE1F6B3D}" destId="{B3B4B214-C51A-4AD0-8D5B-E3A224CB52D5}" srcOrd="0" destOrd="0" presId="urn:microsoft.com/office/officeart/2005/8/layout/vList5"/>
    <dgm:cxn modelId="{4B39C848-CA37-424A-BFA5-FD15B63ED4E1}" type="presParOf" srcId="{B3B4B214-C51A-4AD0-8D5B-E3A224CB52D5}" destId="{B0E3C2B5-74B1-489A-90A3-B7BB7448A174}" srcOrd="0" destOrd="0" presId="urn:microsoft.com/office/officeart/2005/8/layout/vList5"/>
    <dgm:cxn modelId="{9BE6FDB6-13F9-45D5-B064-DDE8314EDD60}" type="presParOf" srcId="{B3B4B214-C51A-4AD0-8D5B-E3A224CB52D5}" destId="{4F553415-A278-45CA-83BA-23DEF8DC43D4}" srcOrd="1" destOrd="0" presId="urn:microsoft.com/office/officeart/2005/8/layout/vList5"/>
    <dgm:cxn modelId="{27DD0042-9A25-4A65-9993-8FABB1D1750C}" type="presParOf" srcId="{ED977D72-1FD0-411F-96F3-CDC6DE1F6B3D}" destId="{0CD6AB7B-6E78-454E-B409-5F9BA369DDC2}" srcOrd="1" destOrd="0" presId="urn:microsoft.com/office/officeart/2005/8/layout/vList5"/>
    <dgm:cxn modelId="{95A88F16-A494-466E-BF1E-7DE000852C23}" type="presParOf" srcId="{ED977D72-1FD0-411F-96F3-CDC6DE1F6B3D}" destId="{5B8EA07D-B5F5-422E-8BB9-8D0BCA7A1E51}" srcOrd="2" destOrd="0" presId="urn:microsoft.com/office/officeart/2005/8/layout/vList5"/>
    <dgm:cxn modelId="{75DE6D91-8814-4EDD-9A8E-D7DB1C16128B}" type="presParOf" srcId="{5B8EA07D-B5F5-422E-8BB9-8D0BCA7A1E51}" destId="{D96C1FB6-CA87-45D0-A780-3055DEB4E1A6}" srcOrd="0" destOrd="0" presId="urn:microsoft.com/office/officeart/2005/8/layout/vList5"/>
    <dgm:cxn modelId="{80E9A870-7BFB-4D8C-BEF3-7AC6A1461EDB}" type="presParOf" srcId="{5B8EA07D-B5F5-422E-8BB9-8D0BCA7A1E51}" destId="{179713A8-42FB-41C2-AB7D-1AB37EAA9D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57C37C-16FE-448C-B327-8FE02E33D8BB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E7DAD73-03AB-48A8-82C0-07D6152268CF}">
      <dgm:prSet phldrT="[テキスト]" custT="1"/>
      <dgm:spPr/>
      <dgm:t>
        <a:bodyPr/>
        <a:lstStyle/>
        <a:p>
          <a:r>
            <a:rPr kumimoji="1" lang="ja-JP" altLang="en-US" sz="3200" dirty="0"/>
            <a:t>課題</a:t>
          </a:r>
        </a:p>
      </dgm:t>
    </dgm:pt>
    <dgm:pt modelId="{2923A103-16B2-4782-94AD-E19AEEBD96E4}" type="par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054DB024-C396-4BE9-A492-39CDA29086B2}" type="sib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7C0A2E74-AB3A-49C9-8B0B-0C648FC27A0B}">
      <dgm:prSet phldrT="[テキスト]"/>
      <dgm:spPr/>
      <dgm:t>
        <a:bodyPr/>
        <a:lstStyle/>
        <a:p>
          <a:r>
            <a:rPr kumimoji="1" lang="ja-JP" altLang="en-US" dirty="0"/>
            <a:t>仮説検証のための実験になっていない</a:t>
          </a:r>
        </a:p>
      </dgm:t>
    </dgm:pt>
    <dgm:pt modelId="{C797C2E7-63B5-4EDC-8BB8-BB8EC4BC1524}" type="par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F94FB0FF-03AF-4459-8B4F-588E7F1F1AA5}" type="sib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903450FB-7B39-4AAD-AA79-A7BC0E668ED4}">
      <dgm:prSet phldrT="[テキスト]" custT="1"/>
      <dgm:spPr/>
      <dgm:t>
        <a:bodyPr/>
        <a:lstStyle/>
        <a:p>
          <a:r>
            <a:rPr kumimoji="1" lang="ja-JP" altLang="en-US" sz="3200" dirty="0"/>
            <a:t>改善策</a:t>
          </a:r>
        </a:p>
      </dgm:t>
    </dgm:pt>
    <dgm:pt modelId="{CE189E5A-482A-4900-97BB-D873F24616E7}" type="par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5BBE39B0-B6D2-46A2-BB8C-4781F6D532B4}" type="sib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376CDA34-FA83-4CDB-9D42-76C1C4F05F54}">
      <dgm:prSet phldrT="[テキスト]"/>
      <dgm:spPr/>
      <dgm:t>
        <a:bodyPr/>
        <a:lstStyle/>
        <a:p>
          <a:r>
            <a:rPr kumimoji="1" lang="ja-JP" altLang="en-US" dirty="0"/>
            <a:t>「対照の設定」の確認</a:t>
          </a:r>
        </a:p>
      </dgm:t>
    </dgm:pt>
    <dgm:pt modelId="{411E6400-4735-4B86-9FEC-B728E208A95E}" type="par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D9E31681-5059-4867-B0A7-65DA4632873D}" type="sib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22F9F931-1DA5-42C4-96FD-417B75A66121}">
      <dgm:prSet phldrT="[テキスト]"/>
      <dgm:spPr/>
      <dgm:t>
        <a:bodyPr/>
        <a:lstStyle/>
        <a:p>
          <a:r>
            <a:rPr kumimoji="1" lang="ja-JP" altLang="en-US" dirty="0"/>
            <a:t>「数値化」の確認</a:t>
          </a:r>
        </a:p>
      </dgm:t>
    </dgm:pt>
    <dgm:pt modelId="{1A411EC7-87A9-4756-A984-420B9992CE2A}" type="parTrans" cxnId="{5AA1C35A-0BDA-4880-BEAB-B98288D372B0}">
      <dgm:prSet/>
      <dgm:spPr/>
      <dgm:t>
        <a:bodyPr/>
        <a:lstStyle/>
        <a:p>
          <a:endParaRPr kumimoji="1" lang="ja-JP" altLang="en-US"/>
        </a:p>
      </dgm:t>
    </dgm:pt>
    <dgm:pt modelId="{E915634E-0568-486C-8847-E3153A7C8BB5}" type="sibTrans" cxnId="{5AA1C35A-0BDA-4880-BEAB-B98288D372B0}">
      <dgm:prSet/>
      <dgm:spPr/>
      <dgm:t>
        <a:bodyPr/>
        <a:lstStyle/>
        <a:p>
          <a:endParaRPr kumimoji="1" lang="ja-JP" altLang="en-US"/>
        </a:p>
      </dgm:t>
    </dgm:pt>
    <dgm:pt modelId="{ED977D72-1FD0-411F-96F3-CDC6DE1F6B3D}" type="pres">
      <dgm:prSet presAssocID="{6B57C37C-16FE-448C-B327-8FE02E33D8BB}" presName="Name0" presStyleCnt="0">
        <dgm:presLayoutVars>
          <dgm:dir/>
          <dgm:animLvl val="lvl"/>
          <dgm:resizeHandles val="exact"/>
        </dgm:presLayoutVars>
      </dgm:prSet>
      <dgm:spPr/>
    </dgm:pt>
    <dgm:pt modelId="{B3B4B214-C51A-4AD0-8D5B-E3A224CB52D5}" type="pres">
      <dgm:prSet presAssocID="{DE7DAD73-03AB-48A8-82C0-07D6152268CF}" presName="linNode" presStyleCnt="0"/>
      <dgm:spPr/>
    </dgm:pt>
    <dgm:pt modelId="{B0E3C2B5-74B1-489A-90A3-B7BB7448A174}" type="pres">
      <dgm:prSet presAssocID="{DE7DAD73-03AB-48A8-82C0-07D6152268CF}" presName="parentText" presStyleLbl="node1" presStyleIdx="0" presStyleCnt="2" custScaleX="70135" custScaleY="65718">
        <dgm:presLayoutVars>
          <dgm:chMax val="1"/>
          <dgm:bulletEnabled val="1"/>
        </dgm:presLayoutVars>
      </dgm:prSet>
      <dgm:spPr/>
    </dgm:pt>
    <dgm:pt modelId="{4F553415-A278-45CA-83BA-23DEF8DC43D4}" type="pres">
      <dgm:prSet presAssocID="{DE7DAD73-03AB-48A8-82C0-07D6152268CF}" presName="descendantText" presStyleLbl="alignAccFollowNode1" presStyleIdx="0" presStyleCnt="2" custScaleX="113672" custScaleY="72846" custLinFactNeighborX="0">
        <dgm:presLayoutVars>
          <dgm:bulletEnabled val="1"/>
        </dgm:presLayoutVars>
      </dgm:prSet>
      <dgm:spPr/>
    </dgm:pt>
    <dgm:pt modelId="{0CD6AB7B-6E78-454E-B409-5F9BA369DDC2}" type="pres">
      <dgm:prSet presAssocID="{054DB024-C396-4BE9-A492-39CDA29086B2}" presName="sp" presStyleCnt="0"/>
      <dgm:spPr/>
    </dgm:pt>
    <dgm:pt modelId="{5B8EA07D-B5F5-422E-8BB9-8D0BCA7A1E51}" type="pres">
      <dgm:prSet presAssocID="{903450FB-7B39-4AAD-AA79-A7BC0E668ED4}" presName="linNode" presStyleCnt="0"/>
      <dgm:spPr/>
    </dgm:pt>
    <dgm:pt modelId="{D96C1FB6-CA87-45D0-A780-3055DEB4E1A6}" type="pres">
      <dgm:prSet presAssocID="{903450FB-7B39-4AAD-AA79-A7BC0E668ED4}" presName="parentText" presStyleLbl="node1" presStyleIdx="1" presStyleCnt="2" custScaleX="70135" custScaleY="69389">
        <dgm:presLayoutVars>
          <dgm:chMax val="1"/>
          <dgm:bulletEnabled val="1"/>
        </dgm:presLayoutVars>
      </dgm:prSet>
      <dgm:spPr/>
    </dgm:pt>
    <dgm:pt modelId="{179713A8-42FB-41C2-AB7D-1AB37EAA9DFC}" type="pres">
      <dgm:prSet presAssocID="{903450FB-7B39-4AAD-AA79-A7BC0E668ED4}" presName="descendantText" presStyleLbl="alignAccFollowNode1" presStyleIdx="1" presStyleCnt="2" custScaleX="113278" custScaleY="77404" custLinFactNeighborY="0">
        <dgm:presLayoutVars>
          <dgm:bulletEnabled val="1"/>
        </dgm:presLayoutVars>
      </dgm:prSet>
      <dgm:spPr/>
    </dgm:pt>
  </dgm:ptLst>
  <dgm:cxnLst>
    <dgm:cxn modelId="{60835608-5EDA-47A0-AD81-3BAD8CC86F04}" srcId="{6B57C37C-16FE-448C-B327-8FE02E33D8BB}" destId="{903450FB-7B39-4AAD-AA79-A7BC0E668ED4}" srcOrd="1" destOrd="0" parTransId="{CE189E5A-482A-4900-97BB-D873F24616E7}" sibTransId="{5BBE39B0-B6D2-46A2-BB8C-4781F6D532B4}"/>
    <dgm:cxn modelId="{4DAB4F4E-0E4B-4A79-B36F-38A130EBE173}" type="presOf" srcId="{22F9F931-1DA5-42C4-96FD-417B75A66121}" destId="{179713A8-42FB-41C2-AB7D-1AB37EAA9DFC}" srcOrd="0" destOrd="1" presId="urn:microsoft.com/office/officeart/2005/8/layout/vList5"/>
    <dgm:cxn modelId="{EFD29756-AEB3-4478-90E2-BB2FB05B2A0C}" srcId="{6B57C37C-16FE-448C-B327-8FE02E33D8BB}" destId="{DE7DAD73-03AB-48A8-82C0-07D6152268CF}" srcOrd="0" destOrd="0" parTransId="{2923A103-16B2-4782-94AD-E19AEEBD96E4}" sibTransId="{054DB024-C396-4BE9-A492-39CDA29086B2}"/>
    <dgm:cxn modelId="{1700B176-9961-4F14-8DBF-69C0E885634B}" srcId="{903450FB-7B39-4AAD-AA79-A7BC0E668ED4}" destId="{376CDA34-FA83-4CDB-9D42-76C1C4F05F54}" srcOrd="0" destOrd="0" parTransId="{411E6400-4735-4B86-9FEC-B728E208A95E}" sibTransId="{D9E31681-5059-4867-B0A7-65DA4632873D}"/>
    <dgm:cxn modelId="{29C3CD76-42B7-4576-B85E-3A10F225A9DA}" type="presOf" srcId="{7C0A2E74-AB3A-49C9-8B0B-0C648FC27A0B}" destId="{4F553415-A278-45CA-83BA-23DEF8DC43D4}" srcOrd="0" destOrd="0" presId="urn:microsoft.com/office/officeart/2005/8/layout/vList5"/>
    <dgm:cxn modelId="{5AA1C35A-0BDA-4880-BEAB-B98288D372B0}" srcId="{903450FB-7B39-4AAD-AA79-A7BC0E668ED4}" destId="{22F9F931-1DA5-42C4-96FD-417B75A66121}" srcOrd="1" destOrd="0" parTransId="{1A411EC7-87A9-4756-A984-420B9992CE2A}" sibTransId="{E915634E-0568-486C-8847-E3153A7C8BB5}"/>
    <dgm:cxn modelId="{D8C29788-A437-45FE-B9B5-383C5DD9AC3F}" srcId="{DE7DAD73-03AB-48A8-82C0-07D6152268CF}" destId="{7C0A2E74-AB3A-49C9-8B0B-0C648FC27A0B}" srcOrd="0" destOrd="0" parTransId="{C797C2E7-63B5-4EDC-8BB8-BB8EC4BC1524}" sibTransId="{F94FB0FF-03AF-4459-8B4F-588E7F1F1AA5}"/>
    <dgm:cxn modelId="{C682F4A9-3D88-406F-BF3F-332CAC3A49D6}" type="presOf" srcId="{DE7DAD73-03AB-48A8-82C0-07D6152268CF}" destId="{B0E3C2B5-74B1-489A-90A3-B7BB7448A174}" srcOrd="0" destOrd="0" presId="urn:microsoft.com/office/officeart/2005/8/layout/vList5"/>
    <dgm:cxn modelId="{15E312CC-5AF6-4E55-A8A5-D44742585523}" type="presOf" srcId="{376CDA34-FA83-4CDB-9D42-76C1C4F05F54}" destId="{179713A8-42FB-41C2-AB7D-1AB37EAA9DFC}" srcOrd="0" destOrd="0" presId="urn:microsoft.com/office/officeart/2005/8/layout/vList5"/>
    <dgm:cxn modelId="{10EE93EA-A4E8-444D-80B4-650445E7A390}" type="presOf" srcId="{6B57C37C-16FE-448C-B327-8FE02E33D8BB}" destId="{ED977D72-1FD0-411F-96F3-CDC6DE1F6B3D}" srcOrd="0" destOrd="0" presId="urn:microsoft.com/office/officeart/2005/8/layout/vList5"/>
    <dgm:cxn modelId="{45B666F5-2415-4710-9420-B2FD1674860D}" type="presOf" srcId="{903450FB-7B39-4AAD-AA79-A7BC0E668ED4}" destId="{D96C1FB6-CA87-45D0-A780-3055DEB4E1A6}" srcOrd="0" destOrd="0" presId="urn:microsoft.com/office/officeart/2005/8/layout/vList5"/>
    <dgm:cxn modelId="{9A39B19D-545F-4790-BF19-B26C8C5BD5B3}" type="presParOf" srcId="{ED977D72-1FD0-411F-96F3-CDC6DE1F6B3D}" destId="{B3B4B214-C51A-4AD0-8D5B-E3A224CB52D5}" srcOrd="0" destOrd="0" presId="urn:microsoft.com/office/officeart/2005/8/layout/vList5"/>
    <dgm:cxn modelId="{4B39C848-CA37-424A-BFA5-FD15B63ED4E1}" type="presParOf" srcId="{B3B4B214-C51A-4AD0-8D5B-E3A224CB52D5}" destId="{B0E3C2B5-74B1-489A-90A3-B7BB7448A174}" srcOrd="0" destOrd="0" presId="urn:microsoft.com/office/officeart/2005/8/layout/vList5"/>
    <dgm:cxn modelId="{9BE6FDB6-13F9-45D5-B064-DDE8314EDD60}" type="presParOf" srcId="{B3B4B214-C51A-4AD0-8D5B-E3A224CB52D5}" destId="{4F553415-A278-45CA-83BA-23DEF8DC43D4}" srcOrd="1" destOrd="0" presId="urn:microsoft.com/office/officeart/2005/8/layout/vList5"/>
    <dgm:cxn modelId="{27DD0042-9A25-4A65-9993-8FABB1D1750C}" type="presParOf" srcId="{ED977D72-1FD0-411F-96F3-CDC6DE1F6B3D}" destId="{0CD6AB7B-6E78-454E-B409-5F9BA369DDC2}" srcOrd="1" destOrd="0" presId="urn:microsoft.com/office/officeart/2005/8/layout/vList5"/>
    <dgm:cxn modelId="{95A88F16-A494-466E-BF1E-7DE000852C23}" type="presParOf" srcId="{ED977D72-1FD0-411F-96F3-CDC6DE1F6B3D}" destId="{5B8EA07D-B5F5-422E-8BB9-8D0BCA7A1E51}" srcOrd="2" destOrd="0" presId="urn:microsoft.com/office/officeart/2005/8/layout/vList5"/>
    <dgm:cxn modelId="{75DE6D91-8814-4EDD-9A8E-D7DB1C16128B}" type="presParOf" srcId="{5B8EA07D-B5F5-422E-8BB9-8D0BCA7A1E51}" destId="{D96C1FB6-CA87-45D0-A780-3055DEB4E1A6}" srcOrd="0" destOrd="0" presId="urn:microsoft.com/office/officeart/2005/8/layout/vList5"/>
    <dgm:cxn modelId="{80E9A870-7BFB-4D8C-BEF3-7AC6A1461EDB}" type="presParOf" srcId="{5B8EA07D-B5F5-422E-8BB9-8D0BCA7A1E51}" destId="{179713A8-42FB-41C2-AB7D-1AB37EAA9D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57C37C-16FE-448C-B327-8FE02E33D8BB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E7DAD73-03AB-48A8-82C0-07D6152268CF}">
      <dgm:prSet phldrT="[テキスト]" custT="1"/>
      <dgm:spPr/>
      <dgm:t>
        <a:bodyPr/>
        <a:lstStyle/>
        <a:p>
          <a:r>
            <a:rPr kumimoji="1" lang="ja-JP" altLang="en-US" sz="3200" dirty="0"/>
            <a:t>課題</a:t>
          </a:r>
        </a:p>
      </dgm:t>
    </dgm:pt>
    <dgm:pt modelId="{2923A103-16B2-4782-94AD-E19AEEBD96E4}" type="par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054DB024-C396-4BE9-A492-39CDA29086B2}" type="sib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7C0A2E74-AB3A-49C9-8B0B-0C648FC27A0B}">
      <dgm:prSet phldrT="[テキスト]"/>
      <dgm:spPr/>
      <dgm:t>
        <a:bodyPr/>
        <a:lstStyle/>
        <a:p>
          <a:r>
            <a:rPr kumimoji="1" lang="ja-JP" altLang="en-US" dirty="0"/>
            <a:t>関わりすぎるのもダメ</a:t>
          </a:r>
        </a:p>
      </dgm:t>
    </dgm:pt>
    <dgm:pt modelId="{C797C2E7-63B5-4EDC-8BB8-BB8EC4BC1524}" type="par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F94FB0FF-03AF-4459-8B4F-588E7F1F1AA5}" type="sib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903450FB-7B39-4AAD-AA79-A7BC0E668ED4}">
      <dgm:prSet phldrT="[テキスト]" custT="1"/>
      <dgm:spPr/>
      <dgm:t>
        <a:bodyPr/>
        <a:lstStyle/>
        <a:p>
          <a:r>
            <a:rPr kumimoji="1" lang="ja-JP" altLang="en-US" sz="3200" dirty="0"/>
            <a:t>改善策</a:t>
          </a:r>
        </a:p>
      </dgm:t>
    </dgm:pt>
    <dgm:pt modelId="{CE189E5A-482A-4900-97BB-D873F24616E7}" type="par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5BBE39B0-B6D2-46A2-BB8C-4781F6D532B4}" type="sib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85C87B24-3D4F-49B7-830D-894D55A4D1DF}">
      <dgm:prSet phldrT="[テキスト]"/>
      <dgm:spPr/>
      <dgm:t>
        <a:bodyPr/>
        <a:lstStyle/>
        <a:p>
          <a:r>
            <a:rPr kumimoji="1" lang="ja-JP" altLang="en-US" dirty="0"/>
            <a:t>放置しすぎるのもダメ</a:t>
          </a:r>
        </a:p>
      </dgm:t>
    </dgm:pt>
    <dgm:pt modelId="{55A38331-4CE8-4792-8193-B1A5AD7177D1}" type="parTrans" cxnId="{5DA7A3CB-658F-45A0-B8CB-136941708D0C}">
      <dgm:prSet/>
      <dgm:spPr/>
      <dgm:t>
        <a:bodyPr/>
        <a:lstStyle/>
        <a:p>
          <a:endParaRPr kumimoji="1" lang="ja-JP" altLang="en-US"/>
        </a:p>
      </dgm:t>
    </dgm:pt>
    <dgm:pt modelId="{28FE858E-470B-40E4-8BC1-B2D8DB3FD504}" type="sibTrans" cxnId="{5DA7A3CB-658F-45A0-B8CB-136941708D0C}">
      <dgm:prSet/>
      <dgm:spPr/>
      <dgm:t>
        <a:bodyPr/>
        <a:lstStyle/>
        <a:p>
          <a:endParaRPr kumimoji="1" lang="ja-JP" altLang="en-US"/>
        </a:p>
      </dgm:t>
    </dgm:pt>
    <dgm:pt modelId="{6DF77DB8-7861-46D3-8DEF-B886EF3F52B6}">
      <dgm:prSet phldrT="[テキスト]" custT="1"/>
      <dgm:spPr/>
      <dgm:t>
        <a:bodyPr/>
        <a:lstStyle/>
        <a:p>
          <a:r>
            <a:rPr kumimoji="1" lang="ja-JP" altLang="en-US" sz="3200" dirty="0"/>
            <a:t>対話によるフィードバック</a:t>
          </a:r>
          <a:endParaRPr kumimoji="1" lang="ja-JP" altLang="en-US" sz="3600" dirty="0"/>
        </a:p>
      </dgm:t>
    </dgm:pt>
    <dgm:pt modelId="{16B9918C-9440-4119-ADF8-001FA0BEFFDC}" type="parTrans" cxnId="{7B755067-5692-4CD6-BF12-1E6264628799}">
      <dgm:prSet/>
      <dgm:spPr/>
      <dgm:t>
        <a:bodyPr/>
        <a:lstStyle/>
        <a:p>
          <a:endParaRPr kumimoji="1" lang="ja-JP" altLang="en-US"/>
        </a:p>
      </dgm:t>
    </dgm:pt>
    <dgm:pt modelId="{E2726794-F36D-483E-9968-93ACA679E4E5}" type="sibTrans" cxnId="{7B755067-5692-4CD6-BF12-1E6264628799}">
      <dgm:prSet/>
      <dgm:spPr/>
      <dgm:t>
        <a:bodyPr/>
        <a:lstStyle/>
        <a:p>
          <a:endParaRPr kumimoji="1" lang="ja-JP" altLang="en-US"/>
        </a:p>
      </dgm:t>
    </dgm:pt>
    <dgm:pt modelId="{ED977D72-1FD0-411F-96F3-CDC6DE1F6B3D}" type="pres">
      <dgm:prSet presAssocID="{6B57C37C-16FE-448C-B327-8FE02E33D8BB}" presName="Name0" presStyleCnt="0">
        <dgm:presLayoutVars>
          <dgm:dir/>
          <dgm:animLvl val="lvl"/>
          <dgm:resizeHandles val="exact"/>
        </dgm:presLayoutVars>
      </dgm:prSet>
      <dgm:spPr/>
    </dgm:pt>
    <dgm:pt modelId="{B3B4B214-C51A-4AD0-8D5B-E3A224CB52D5}" type="pres">
      <dgm:prSet presAssocID="{DE7DAD73-03AB-48A8-82C0-07D6152268CF}" presName="linNode" presStyleCnt="0"/>
      <dgm:spPr/>
    </dgm:pt>
    <dgm:pt modelId="{B0E3C2B5-74B1-489A-90A3-B7BB7448A174}" type="pres">
      <dgm:prSet presAssocID="{DE7DAD73-03AB-48A8-82C0-07D6152268CF}" presName="parentText" presStyleLbl="node1" presStyleIdx="0" presStyleCnt="2" custScaleX="70135" custScaleY="65718">
        <dgm:presLayoutVars>
          <dgm:chMax val="1"/>
          <dgm:bulletEnabled val="1"/>
        </dgm:presLayoutVars>
      </dgm:prSet>
      <dgm:spPr/>
    </dgm:pt>
    <dgm:pt modelId="{4F553415-A278-45CA-83BA-23DEF8DC43D4}" type="pres">
      <dgm:prSet presAssocID="{DE7DAD73-03AB-48A8-82C0-07D6152268CF}" presName="descendantText" presStyleLbl="alignAccFollowNode1" presStyleIdx="0" presStyleCnt="2" custScaleX="113672" custScaleY="72846" custLinFactNeighborX="0">
        <dgm:presLayoutVars>
          <dgm:bulletEnabled val="1"/>
        </dgm:presLayoutVars>
      </dgm:prSet>
      <dgm:spPr/>
    </dgm:pt>
    <dgm:pt modelId="{0CD6AB7B-6E78-454E-B409-5F9BA369DDC2}" type="pres">
      <dgm:prSet presAssocID="{054DB024-C396-4BE9-A492-39CDA29086B2}" presName="sp" presStyleCnt="0"/>
      <dgm:spPr/>
    </dgm:pt>
    <dgm:pt modelId="{5B8EA07D-B5F5-422E-8BB9-8D0BCA7A1E51}" type="pres">
      <dgm:prSet presAssocID="{903450FB-7B39-4AAD-AA79-A7BC0E668ED4}" presName="linNode" presStyleCnt="0"/>
      <dgm:spPr/>
    </dgm:pt>
    <dgm:pt modelId="{D96C1FB6-CA87-45D0-A780-3055DEB4E1A6}" type="pres">
      <dgm:prSet presAssocID="{903450FB-7B39-4AAD-AA79-A7BC0E668ED4}" presName="parentText" presStyleLbl="node1" presStyleIdx="1" presStyleCnt="2" custScaleX="70135" custScaleY="69389">
        <dgm:presLayoutVars>
          <dgm:chMax val="1"/>
          <dgm:bulletEnabled val="1"/>
        </dgm:presLayoutVars>
      </dgm:prSet>
      <dgm:spPr/>
    </dgm:pt>
    <dgm:pt modelId="{179713A8-42FB-41C2-AB7D-1AB37EAA9DFC}" type="pres">
      <dgm:prSet presAssocID="{903450FB-7B39-4AAD-AA79-A7BC0E668ED4}" presName="descendantText" presStyleLbl="alignAccFollowNode1" presStyleIdx="1" presStyleCnt="2" custScaleX="113278" custScaleY="77404" custLinFactNeighborY="0">
        <dgm:presLayoutVars>
          <dgm:bulletEnabled val="1"/>
        </dgm:presLayoutVars>
      </dgm:prSet>
      <dgm:spPr/>
    </dgm:pt>
  </dgm:ptLst>
  <dgm:cxnLst>
    <dgm:cxn modelId="{60835608-5EDA-47A0-AD81-3BAD8CC86F04}" srcId="{6B57C37C-16FE-448C-B327-8FE02E33D8BB}" destId="{903450FB-7B39-4AAD-AA79-A7BC0E668ED4}" srcOrd="1" destOrd="0" parTransId="{CE189E5A-482A-4900-97BB-D873F24616E7}" sibTransId="{5BBE39B0-B6D2-46A2-BB8C-4781F6D532B4}"/>
    <dgm:cxn modelId="{7B755067-5692-4CD6-BF12-1E6264628799}" srcId="{903450FB-7B39-4AAD-AA79-A7BC0E668ED4}" destId="{6DF77DB8-7861-46D3-8DEF-B886EF3F52B6}" srcOrd="0" destOrd="0" parTransId="{16B9918C-9440-4119-ADF8-001FA0BEFFDC}" sibTransId="{E2726794-F36D-483E-9968-93ACA679E4E5}"/>
    <dgm:cxn modelId="{EFD29756-AEB3-4478-90E2-BB2FB05B2A0C}" srcId="{6B57C37C-16FE-448C-B327-8FE02E33D8BB}" destId="{DE7DAD73-03AB-48A8-82C0-07D6152268CF}" srcOrd="0" destOrd="0" parTransId="{2923A103-16B2-4782-94AD-E19AEEBD96E4}" sibTransId="{054DB024-C396-4BE9-A492-39CDA29086B2}"/>
    <dgm:cxn modelId="{29C3CD76-42B7-4576-B85E-3A10F225A9DA}" type="presOf" srcId="{7C0A2E74-AB3A-49C9-8B0B-0C648FC27A0B}" destId="{4F553415-A278-45CA-83BA-23DEF8DC43D4}" srcOrd="0" destOrd="0" presId="urn:microsoft.com/office/officeart/2005/8/layout/vList5"/>
    <dgm:cxn modelId="{E5AC6E83-D443-490C-BB75-2395C8CF00F5}" type="presOf" srcId="{85C87B24-3D4F-49B7-830D-894D55A4D1DF}" destId="{4F553415-A278-45CA-83BA-23DEF8DC43D4}" srcOrd="0" destOrd="1" presId="urn:microsoft.com/office/officeart/2005/8/layout/vList5"/>
    <dgm:cxn modelId="{D8C29788-A437-45FE-B9B5-383C5DD9AC3F}" srcId="{DE7DAD73-03AB-48A8-82C0-07D6152268CF}" destId="{7C0A2E74-AB3A-49C9-8B0B-0C648FC27A0B}" srcOrd="0" destOrd="0" parTransId="{C797C2E7-63B5-4EDC-8BB8-BB8EC4BC1524}" sibTransId="{F94FB0FF-03AF-4459-8B4F-588E7F1F1AA5}"/>
    <dgm:cxn modelId="{C682F4A9-3D88-406F-BF3F-332CAC3A49D6}" type="presOf" srcId="{DE7DAD73-03AB-48A8-82C0-07D6152268CF}" destId="{B0E3C2B5-74B1-489A-90A3-B7BB7448A174}" srcOrd="0" destOrd="0" presId="urn:microsoft.com/office/officeart/2005/8/layout/vList5"/>
    <dgm:cxn modelId="{5DA7A3CB-658F-45A0-B8CB-136941708D0C}" srcId="{DE7DAD73-03AB-48A8-82C0-07D6152268CF}" destId="{85C87B24-3D4F-49B7-830D-894D55A4D1DF}" srcOrd="1" destOrd="0" parTransId="{55A38331-4CE8-4792-8193-B1A5AD7177D1}" sibTransId="{28FE858E-470B-40E4-8BC1-B2D8DB3FD504}"/>
    <dgm:cxn modelId="{10EE93EA-A4E8-444D-80B4-650445E7A390}" type="presOf" srcId="{6B57C37C-16FE-448C-B327-8FE02E33D8BB}" destId="{ED977D72-1FD0-411F-96F3-CDC6DE1F6B3D}" srcOrd="0" destOrd="0" presId="urn:microsoft.com/office/officeart/2005/8/layout/vList5"/>
    <dgm:cxn modelId="{45B666F5-2415-4710-9420-B2FD1674860D}" type="presOf" srcId="{903450FB-7B39-4AAD-AA79-A7BC0E668ED4}" destId="{D96C1FB6-CA87-45D0-A780-3055DEB4E1A6}" srcOrd="0" destOrd="0" presId="urn:microsoft.com/office/officeart/2005/8/layout/vList5"/>
    <dgm:cxn modelId="{E591D0FD-DE4B-4BE4-AFC0-44E102F34B18}" type="presOf" srcId="{6DF77DB8-7861-46D3-8DEF-B886EF3F52B6}" destId="{179713A8-42FB-41C2-AB7D-1AB37EAA9DFC}" srcOrd="0" destOrd="0" presId="urn:microsoft.com/office/officeart/2005/8/layout/vList5"/>
    <dgm:cxn modelId="{9A39B19D-545F-4790-BF19-B26C8C5BD5B3}" type="presParOf" srcId="{ED977D72-1FD0-411F-96F3-CDC6DE1F6B3D}" destId="{B3B4B214-C51A-4AD0-8D5B-E3A224CB52D5}" srcOrd="0" destOrd="0" presId="urn:microsoft.com/office/officeart/2005/8/layout/vList5"/>
    <dgm:cxn modelId="{4B39C848-CA37-424A-BFA5-FD15B63ED4E1}" type="presParOf" srcId="{B3B4B214-C51A-4AD0-8D5B-E3A224CB52D5}" destId="{B0E3C2B5-74B1-489A-90A3-B7BB7448A174}" srcOrd="0" destOrd="0" presId="urn:microsoft.com/office/officeart/2005/8/layout/vList5"/>
    <dgm:cxn modelId="{9BE6FDB6-13F9-45D5-B064-DDE8314EDD60}" type="presParOf" srcId="{B3B4B214-C51A-4AD0-8D5B-E3A224CB52D5}" destId="{4F553415-A278-45CA-83BA-23DEF8DC43D4}" srcOrd="1" destOrd="0" presId="urn:microsoft.com/office/officeart/2005/8/layout/vList5"/>
    <dgm:cxn modelId="{27DD0042-9A25-4A65-9993-8FABB1D1750C}" type="presParOf" srcId="{ED977D72-1FD0-411F-96F3-CDC6DE1F6B3D}" destId="{0CD6AB7B-6E78-454E-B409-5F9BA369DDC2}" srcOrd="1" destOrd="0" presId="urn:microsoft.com/office/officeart/2005/8/layout/vList5"/>
    <dgm:cxn modelId="{95A88F16-A494-466E-BF1E-7DE000852C23}" type="presParOf" srcId="{ED977D72-1FD0-411F-96F3-CDC6DE1F6B3D}" destId="{5B8EA07D-B5F5-422E-8BB9-8D0BCA7A1E51}" srcOrd="2" destOrd="0" presId="urn:microsoft.com/office/officeart/2005/8/layout/vList5"/>
    <dgm:cxn modelId="{75DE6D91-8814-4EDD-9A8E-D7DB1C16128B}" type="presParOf" srcId="{5B8EA07D-B5F5-422E-8BB9-8D0BCA7A1E51}" destId="{D96C1FB6-CA87-45D0-A780-3055DEB4E1A6}" srcOrd="0" destOrd="0" presId="urn:microsoft.com/office/officeart/2005/8/layout/vList5"/>
    <dgm:cxn modelId="{80E9A870-7BFB-4D8C-BEF3-7AC6A1461EDB}" type="presParOf" srcId="{5B8EA07D-B5F5-422E-8BB9-8D0BCA7A1E51}" destId="{179713A8-42FB-41C2-AB7D-1AB37EAA9D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57C37C-16FE-448C-B327-8FE02E33D8BB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E7DAD73-03AB-48A8-82C0-07D6152268CF}">
      <dgm:prSet phldrT="[テキスト]" custT="1"/>
      <dgm:spPr/>
      <dgm:t>
        <a:bodyPr/>
        <a:lstStyle/>
        <a:p>
          <a:r>
            <a:rPr kumimoji="1" lang="ja-JP" altLang="en-US" sz="3200" dirty="0"/>
            <a:t>課題</a:t>
          </a:r>
        </a:p>
      </dgm:t>
    </dgm:pt>
    <dgm:pt modelId="{2923A103-16B2-4782-94AD-E19AEEBD96E4}" type="par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054DB024-C396-4BE9-A492-39CDA29086B2}" type="sib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7C0A2E74-AB3A-49C9-8B0B-0C648FC27A0B}">
      <dgm:prSet phldrT="[テキスト]"/>
      <dgm:spPr/>
      <dgm:t>
        <a:bodyPr/>
        <a:lstStyle/>
        <a:p>
          <a:r>
            <a:rPr kumimoji="1" lang="ja-JP" altLang="en-US" dirty="0"/>
            <a:t>グループごとにやると、「フリーライダー」が生じる</a:t>
          </a:r>
        </a:p>
      </dgm:t>
    </dgm:pt>
    <dgm:pt modelId="{C797C2E7-63B5-4EDC-8BB8-BB8EC4BC1524}" type="par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F94FB0FF-03AF-4459-8B4F-588E7F1F1AA5}" type="sib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903450FB-7B39-4AAD-AA79-A7BC0E668ED4}">
      <dgm:prSet phldrT="[テキスト]" custT="1"/>
      <dgm:spPr/>
      <dgm:t>
        <a:bodyPr/>
        <a:lstStyle/>
        <a:p>
          <a:r>
            <a:rPr kumimoji="1" lang="ja-JP" altLang="en-US" sz="3200" dirty="0"/>
            <a:t>改善策</a:t>
          </a:r>
        </a:p>
      </dgm:t>
    </dgm:pt>
    <dgm:pt modelId="{CE189E5A-482A-4900-97BB-D873F24616E7}" type="par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5BBE39B0-B6D2-46A2-BB8C-4781F6D532B4}" type="sib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376CDA34-FA83-4CDB-9D42-76C1C4F05F54}">
      <dgm:prSet phldrT="[テキスト]"/>
      <dgm:spPr/>
      <dgm:t>
        <a:bodyPr/>
        <a:lstStyle/>
        <a:p>
          <a:r>
            <a:rPr kumimoji="1" lang="ja-JP" altLang="en-US" dirty="0"/>
            <a:t>報告会はグループごと</a:t>
          </a:r>
        </a:p>
      </dgm:t>
    </dgm:pt>
    <dgm:pt modelId="{411E6400-4735-4B86-9FEC-B728E208A95E}" type="par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D9E31681-5059-4867-B0A7-65DA4632873D}" type="sib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22F9F931-1DA5-42C4-96FD-417B75A66121}">
      <dgm:prSet phldrT="[テキスト]"/>
      <dgm:spPr/>
      <dgm:t>
        <a:bodyPr/>
        <a:lstStyle/>
        <a:p>
          <a:r>
            <a:rPr kumimoji="1" lang="ja-JP" altLang="en-US" dirty="0"/>
            <a:t>報告書は個人</a:t>
          </a:r>
        </a:p>
      </dgm:t>
    </dgm:pt>
    <dgm:pt modelId="{1A411EC7-87A9-4756-A984-420B9992CE2A}" type="parTrans" cxnId="{5AA1C35A-0BDA-4880-BEAB-B98288D372B0}">
      <dgm:prSet/>
      <dgm:spPr/>
      <dgm:t>
        <a:bodyPr/>
        <a:lstStyle/>
        <a:p>
          <a:endParaRPr kumimoji="1" lang="ja-JP" altLang="en-US"/>
        </a:p>
      </dgm:t>
    </dgm:pt>
    <dgm:pt modelId="{E915634E-0568-486C-8847-E3153A7C8BB5}" type="sibTrans" cxnId="{5AA1C35A-0BDA-4880-BEAB-B98288D372B0}">
      <dgm:prSet/>
      <dgm:spPr/>
      <dgm:t>
        <a:bodyPr/>
        <a:lstStyle/>
        <a:p>
          <a:endParaRPr kumimoji="1" lang="ja-JP" altLang="en-US"/>
        </a:p>
      </dgm:t>
    </dgm:pt>
    <dgm:pt modelId="{ED977D72-1FD0-411F-96F3-CDC6DE1F6B3D}" type="pres">
      <dgm:prSet presAssocID="{6B57C37C-16FE-448C-B327-8FE02E33D8BB}" presName="Name0" presStyleCnt="0">
        <dgm:presLayoutVars>
          <dgm:dir/>
          <dgm:animLvl val="lvl"/>
          <dgm:resizeHandles val="exact"/>
        </dgm:presLayoutVars>
      </dgm:prSet>
      <dgm:spPr/>
    </dgm:pt>
    <dgm:pt modelId="{B3B4B214-C51A-4AD0-8D5B-E3A224CB52D5}" type="pres">
      <dgm:prSet presAssocID="{DE7DAD73-03AB-48A8-82C0-07D6152268CF}" presName="linNode" presStyleCnt="0"/>
      <dgm:spPr/>
    </dgm:pt>
    <dgm:pt modelId="{B0E3C2B5-74B1-489A-90A3-B7BB7448A174}" type="pres">
      <dgm:prSet presAssocID="{DE7DAD73-03AB-48A8-82C0-07D6152268CF}" presName="parentText" presStyleLbl="node1" presStyleIdx="0" presStyleCnt="2" custScaleX="70135" custScaleY="65718">
        <dgm:presLayoutVars>
          <dgm:chMax val="1"/>
          <dgm:bulletEnabled val="1"/>
        </dgm:presLayoutVars>
      </dgm:prSet>
      <dgm:spPr/>
    </dgm:pt>
    <dgm:pt modelId="{4F553415-A278-45CA-83BA-23DEF8DC43D4}" type="pres">
      <dgm:prSet presAssocID="{DE7DAD73-03AB-48A8-82C0-07D6152268CF}" presName="descendantText" presStyleLbl="alignAccFollowNode1" presStyleIdx="0" presStyleCnt="2" custScaleX="113672" custScaleY="72846" custLinFactNeighborX="0">
        <dgm:presLayoutVars>
          <dgm:bulletEnabled val="1"/>
        </dgm:presLayoutVars>
      </dgm:prSet>
      <dgm:spPr/>
    </dgm:pt>
    <dgm:pt modelId="{0CD6AB7B-6E78-454E-B409-5F9BA369DDC2}" type="pres">
      <dgm:prSet presAssocID="{054DB024-C396-4BE9-A492-39CDA29086B2}" presName="sp" presStyleCnt="0"/>
      <dgm:spPr/>
    </dgm:pt>
    <dgm:pt modelId="{5B8EA07D-B5F5-422E-8BB9-8D0BCA7A1E51}" type="pres">
      <dgm:prSet presAssocID="{903450FB-7B39-4AAD-AA79-A7BC0E668ED4}" presName="linNode" presStyleCnt="0"/>
      <dgm:spPr/>
    </dgm:pt>
    <dgm:pt modelId="{D96C1FB6-CA87-45D0-A780-3055DEB4E1A6}" type="pres">
      <dgm:prSet presAssocID="{903450FB-7B39-4AAD-AA79-A7BC0E668ED4}" presName="parentText" presStyleLbl="node1" presStyleIdx="1" presStyleCnt="2" custScaleX="70135" custScaleY="69389">
        <dgm:presLayoutVars>
          <dgm:chMax val="1"/>
          <dgm:bulletEnabled val="1"/>
        </dgm:presLayoutVars>
      </dgm:prSet>
      <dgm:spPr/>
    </dgm:pt>
    <dgm:pt modelId="{179713A8-42FB-41C2-AB7D-1AB37EAA9DFC}" type="pres">
      <dgm:prSet presAssocID="{903450FB-7B39-4AAD-AA79-A7BC0E668ED4}" presName="descendantText" presStyleLbl="alignAccFollowNode1" presStyleIdx="1" presStyleCnt="2" custScaleX="113278" custScaleY="77404" custLinFactNeighborY="0">
        <dgm:presLayoutVars>
          <dgm:bulletEnabled val="1"/>
        </dgm:presLayoutVars>
      </dgm:prSet>
      <dgm:spPr/>
    </dgm:pt>
  </dgm:ptLst>
  <dgm:cxnLst>
    <dgm:cxn modelId="{60835608-5EDA-47A0-AD81-3BAD8CC86F04}" srcId="{6B57C37C-16FE-448C-B327-8FE02E33D8BB}" destId="{903450FB-7B39-4AAD-AA79-A7BC0E668ED4}" srcOrd="1" destOrd="0" parTransId="{CE189E5A-482A-4900-97BB-D873F24616E7}" sibTransId="{5BBE39B0-B6D2-46A2-BB8C-4781F6D532B4}"/>
    <dgm:cxn modelId="{4DAB4F4E-0E4B-4A79-B36F-38A130EBE173}" type="presOf" srcId="{22F9F931-1DA5-42C4-96FD-417B75A66121}" destId="{179713A8-42FB-41C2-AB7D-1AB37EAA9DFC}" srcOrd="0" destOrd="1" presId="urn:microsoft.com/office/officeart/2005/8/layout/vList5"/>
    <dgm:cxn modelId="{EFD29756-AEB3-4478-90E2-BB2FB05B2A0C}" srcId="{6B57C37C-16FE-448C-B327-8FE02E33D8BB}" destId="{DE7DAD73-03AB-48A8-82C0-07D6152268CF}" srcOrd="0" destOrd="0" parTransId="{2923A103-16B2-4782-94AD-E19AEEBD96E4}" sibTransId="{054DB024-C396-4BE9-A492-39CDA29086B2}"/>
    <dgm:cxn modelId="{1700B176-9961-4F14-8DBF-69C0E885634B}" srcId="{903450FB-7B39-4AAD-AA79-A7BC0E668ED4}" destId="{376CDA34-FA83-4CDB-9D42-76C1C4F05F54}" srcOrd="0" destOrd="0" parTransId="{411E6400-4735-4B86-9FEC-B728E208A95E}" sibTransId="{D9E31681-5059-4867-B0A7-65DA4632873D}"/>
    <dgm:cxn modelId="{29C3CD76-42B7-4576-B85E-3A10F225A9DA}" type="presOf" srcId="{7C0A2E74-AB3A-49C9-8B0B-0C648FC27A0B}" destId="{4F553415-A278-45CA-83BA-23DEF8DC43D4}" srcOrd="0" destOrd="0" presId="urn:microsoft.com/office/officeart/2005/8/layout/vList5"/>
    <dgm:cxn modelId="{5AA1C35A-0BDA-4880-BEAB-B98288D372B0}" srcId="{903450FB-7B39-4AAD-AA79-A7BC0E668ED4}" destId="{22F9F931-1DA5-42C4-96FD-417B75A66121}" srcOrd="1" destOrd="0" parTransId="{1A411EC7-87A9-4756-A984-420B9992CE2A}" sibTransId="{E915634E-0568-486C-8847-E3153A7C8BB5}"/>
    <dgm:cxn modelId="{D8C29788-A437-45FE-B9B5-383C5DD9AC3F}" srcId="{DE7DAD73-03AB-48A8-82C0-07D6152268CF}" destId="{7C0A2E74-AB3A-49C9-8B0B-0C648FC27A0B}" srcOrd="0" destOrd="0" parTransId="{C797C2E7-63B5-4EDC-8BB8-BB8EC4BC1524}" sibTransId="{F94FB0FF-03AF-4459-8B4F-588E7F1F1AA5}"/>
    <dgm:cxn modelId="{C682F4A9-3D88-406F-BF3F-332CAC3A49D6}" type="presOf" srcId="{DE7DAD73-03AB-48A8-82C0-07D6152268CF}" destId="{B0E3C2B5-74B1-489A-90A3-B7BB7448A174}" srcOrd="0" destOrd="0" presId="urn:microsoft.com/office/officeart/2005/8/layout/vList5"/>
    <dgm:cxn modelId="{15E312CC-5AF6-4E55-A8A5-D44742585523}" type="presOf" srcId="{376CDA34-FA83-4CDB-9D42-76C1C4F05F54}" destId="{179713A8-42FB-41C2-AB7D-1AB37EAA9DFC}" srcOrd="0" destOrd="0" presId="urn:microsoft.com/office/officeart/2005/8/layout/vList5"/>
    <dgm:cxn modelId="{10EE93EA-A4E8-444D-80B4-650445E7A390}" type="presOf" srcId="{6B57C37C-16FE-448C-B327-8FE02E33D8BB}" destId="{ED977D72-1FD0-411F-96F3-CDC6DE1F6B3D}" srcOrd="0" destOrd="0" presId="urn:microsoft.com/office/officeart/2005/8/layout/vList5"/>
    <dgm:cxn modelId="{45B666F5-2415-4710-9420-B2FD1674860D}" type="presOf" srcId="{903450FB-7B39-4AAD-AA79-A7BC0E668ED4}" destId="{D96C1FB6-CA87-45D0-A780-3055DEB4E1A6}" srcOrd="0" destOrd="0" presId="urn:microsoft.com/office/officeart/2005/8/layout/vList5"/>
    <dgm:cxn modelId="{9A39B19D-545F-4790-BF19-B26C8C5BD5B3}" type="presParOf" srcId="{ED977D72-1FD0-411F-96F3-CDC6DE1F6B3D}" destId="{B3B4B214-C51A-4AD0-8D5B-E3A224CB52D5}" srcOrd="0" destOrd="0" presId="urn:microsoft.com/office/officeart/2005/8/layout/vList5"/>
    <dgm:cxn modelId="{4B39C848-CA37-424A-BFA5-FD15B63ED4E1}" type="presParOf" srcId="{B3B4B214-C51A-4AD0-8D5B-E3A224CB52D5}" destId="{B0E3C2B5-74B1-489A-90A3-B7BB7448A174}" srcOrd="0" destOrd="0" presId="urn:microsoft.com/office/officeart/2005/8/layout/vList5"/>
    <dgm:cxn modelId="{9BE6FDB6-13F9-45D5-B064-DDE8314EDD60}" type="presParOf" srcId="{B3B4B214-C51A-4AD0-8D5B-E3A224CB52D5}" destId="{4F553415-A278-45CA-83BA-23DEF8DC43D4}" srcOrd="1" destOrd="0" presId="urn:microsoft.com/office/officeart/2005/8/layout/vList5"/>
    <dgm:cxn modelId="{27DD0042-9A25-4A65-9993-8FABB1D1750C}" type="presParOf" srcId="{ED977D72-1FD0-411F-96F3-CDC6DE1F6B3D}" destId="{0CD6AB7B-6E78-454E-B409-5F9BA369DDC2}" srcOrd="1" destOrd="0" presId="urn:microsoft.com/office/officeart/2005/8/layout/vList5"/>
    <dgm:cxn modelId="{95A88F16-A494-466E-BF1E-7DE000852C23}" type="presParOf" srcId="{ED977D72-1FD0-411F-96F3-CDC6DE1F6B3D}" destId="{5B8EA07D-B5F5-422E-8BB9-8D0BCA7A1E51}" srcOrd="2" destOrd="0" presId="urn:microsoft.com/office/officeart/2005/8/layout/vList5"/>
    <dgm:cxn modelId="{75DE6D91-8814-4EDD-9A8E-D7DB1C16128B}" type="presParOf" srcId="{5B8EA07D-B5F5-422E-8BB9-8D0BCA7A1E51}" destId="{D96C1FB6-CA87-45D0-A780-3055DEB4E1A6}" srcOrd="0" destOrd="0" presId="urn:microsoft.com/office/officeart/2005/8/layout/vList5"/>
    <dgm:cxn modelId="{80E9A870-7BFB-4D8C-BEF3-7AC6A1461EDB}" type="presParOf" srcId="{5B8EA07D-B5F5-422E-8BB9-8D0BCA7A1E51}" destId="{179713A8-42FB-41C2-AB7D-1AB37EAA9D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57C37C-16FE-448C-B327-8FE02E33D8BB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E7DAD73-03AB-48A8-82C0-07D6152268CF}">
      <dgm:prSet phldrT="[テキスト]" custT="1"/>
      <dgm:spPr/>
      <dgm:t>
        <a:bodyPr/>
        <a:lstStyle/>
        <a:p>
          <a:r>
            <a:rPr kumimoji="1" lang="ja-JP" altLang="en-US" sz="3200" dirty="0"/>
            <a:t>課題</a:t>
          </a:r>
        </a:p>
      </dgm:t>
    </dgm:pt>
    <dgm:pt modelId="{2923A103-16B2-4782-94AD-E19AEEBD96E4}" type="par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054DB024-C396-4BE9-A492-39CDA29086B2}" type="sibTrans" cxnId="{EFD29756-AEB3-4478-90E2-BB2FB05B2A0C}">
      <dgm:prSet/>
      <dgm:spPr/>
      <dgm:t>
        <a:bodyPr/>
        <a:lstStyle/>
        <a:p>
          <a:endParaRPr kumimoji="1" lang="ja-JP" altLang="en-US"/>
        </a:p>
      </dgm:t>
    </dgm:pt>
    <dgm:pt modelId="{7C0A2E74-AB3A-49C9-8B0B-0C648FC27A0B}">
      <dgm:prSet phldrT="[テキスト]"/>
      <dgm:spPr/>
      <dgm:t>
        <a:bodyPr/>
        <a:lstStyle/>
        <a:p>
          <a:r>
            <a:rPr kumimoji="1" lang="ja-JP" altLang="en-US" dirty="0"/>
            <a:t>細かいルーブリックでの時間対効果（「目的」の達成が困難）</a:t>
          </a:r>
        </a:p>
      </dgm:t>
    </dgm:pt>
    <dgm:pt modelId="{C797C2E7-63B5-4EDC-8BB8-BB8EC4BC1524}" type="par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F94FB0FF-03AF-4459-8B4F-588E7F1F1AA5}" type="sibTrans" cxnId="{D8C29788-A437-45FE-B9B5-383C5DD9AC3F}">
      <dgm:prSet/>
      <dgm:spPr/>
      <dgm:t>
        <a:bodyPr/>
        <a:lstStyle/>
        <a:p>
          <a:endParaRPr kumimoji="1" lang="ja-JP" altLang="en-US"/>
        </a:p>
      </dgm:t>
    </dgm:pt>
    <dgm:pt modelId="{903450FB-7B39-4AAD-AA79-A7BC0E668ED4}">
      <dgm:prSet phldrT="[テキスト]" custT="1"/>
      <dgm:spPr/>
      <dgm:t>
        <a:bodyPr/>
        <a:lstStyle/>
        <a:p>
          <a:r>
            <a:rPr kumimoji="1" lang="ja-JP" altLang="en-US" sz="3200" dirty="0"/>
            <a:t>改善策</a:t>
          </a:r>
        </a:p>
      </dgm:t>
    </dgm:pt>
    <dgm:pt modelId="{CE189E5A-482A-4900-97BB-D873F24616E7}" type="par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5BBE39B0-B6D2-46A2-BB8C-4781F6D532B4}" type="sibTrans" cxnId="{60835608-5EDA-47A0-AD81-3BAD8CC86F04}">
      <dgm:prSet/>
      <dgm:spPr/>
      <dgm:t>
        <a:bodyPr/>
        <a:lstStyle/>
        <a:p>
          <a:endParaRPr kumimoji="1" lang="ja-JP" altLang="en-US"/>
        </a:p>
      </dgm:t>
    </dgm:pt>
    <dgm:pt modelId="{376CDA34-FA83-4CDB-9D42-76C1C4F05F54}">
      <dgm:prSet phldrT="[テキスト]"/>
      <dgm:spPr/>
      <dgm:t>
        <a:bodyPr/>
        <a:lstStyle/>
        <a:p>
          <a:r>
            <a:rPr kumimoji="1" lang="ja-JP" altLang="en-US" dirty="0"/>
            <a:t>教員からの評価はざっくりと</a:t>
          </a:r>
        </a:p>
      </dgm:t>
    </dgm:pt>
    <dgm:pt modelId="{411E6400-4735-4B86-9FEC-B728E208A95E}" type="par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D9E31681-5059-4867-B0A7-65DA4632873D}" type="sibTrans" cxnId="{1700B176-9961-4F14-8DBF-69C0E885634B}">
      <dgm:prSet/>
      <dgm:spPr/>
      <dgm:t>
        <a:bodyPr/>
        <a:lstStyle/>
        <a:p>
          <a:endParaRPr kumimoji="1" lang="ja-JP" altLang="en-US"/>
        </a:p>
      </dgm:t>
    </dgm:pt>
    <dgm:pt modelId="{09E3200B-4730-46FF-A662-6192B86259CE}">
      <dgm:prSet phldrT="[テキスト]"/>
      <dgm:spPr/>
      <dgm:t>
        <a:bodyPr/>
        <a:lstStyle/>
        <a:p>
          <a:r>
            <a:rPr kumimoji="1" lang="ja-JP" altLang="en-US" dirty="0"/>
            <a:t>相互評価と振り返りに軸足を</a:t>
          </a:r>
        </a:p>
      </dgm:t>
    </dgm:pt>
    <dgm:pt modelId="{00EE219C-4217-4285-A076-EDBA060DCAF7}" type="parTrans" cxnId="{37201511-2CC9-4B65-BBEA-A5D88E8DD9B9}">
      <dgm:prSet/>
      <dgm:spPr/>
    </dgm:pt>
    <dgm:pt modelId="{6227BCC0-DB8E-458F-AB04-7839DF8489A0}" type="sibTrans" cxnId="{37201511-2CC9-4B65-BBEA-A5D88E8DD9B9}">
      <dgm:prSet/>
      <dgm:spPr/>
    </dgm:pt>
    <dgm:pt modelId="{ED977D72-1FD0-411F-96F3-CDC6DE1F6B3D}" type="pres">
      <dgm:prSet presAssocID="{6B57C37C-16FE-448C-B327-8FE02E33D8BB}" presName="Name0" presStyleCnt="0">
        <dgm:presLayoutVars>
          <dgm:dir/>
          <dgm:animLvl val="lvl"/>
          <dgm:resizeHandles val="exact"/>
        </dgm:presLayoutVars>
      </dgm:prSet>
      <dgm:spPr/>
    </dgm:pt>
    <dgm:pt modelId="{B3B4B214-C51A-4AD0-8D5B-E3A224CB52D5}" type="pres">
      <dgm:prSet presAssocID="{DE7DAD73-03AB-48A8-82C0-07D6152268CF}" presName="linNode" presStyleCnt="0"/>
      <dgm:spPr/>
    </dgm:pt>
    <dgm:pt modelId="{B0E3C2B5-74B1-489A-90A3-B7BB7448A174}" type="pres">
      <dgm:prSet presAssocID="{DE7DAD73-03AB-48A8-82C0-07D6152268CF}" presName="parentText" presStyleLbl="node1" presStyleIdx="0" presStyleCnt="2" custScaleX="70135" custScaleY="65718">
        <dgm:presLayoutVars>
          <dgm:chMax val="1"/>
          <dgm:bulletEnabled val="1"/>
        </dgm:presLayoutVars>
      </dgm:prSet>
      <dgm:spPr/>
    </dgm:pt>
    <dgm:pt modelId="{4F553415-A278-45CA-83BA-23DEF8DC43D4}" type="pres">
      <dgm:prSet presAssocID="{DE7DAD73-03AB-48A8-82C0-07D6152268CF}" presName="descendantText" presStyleLbl="alignAccFollowNode1" presStyleIdx="0" presStyleCnt="2" custScaleX="113672" custScaleY="72846" custLinFactNeighborX="0">
        <dgm:presLayoutVars>
          <dgm:bulletEnabled val="1"/>
        </dgm:presLayoutVars>
      </dgm:prSet>
      <dgm:spPr/>
    </dgm:pt>
    <dgm:pt modelId="{0CD6AB7B-6E78-454E-B409-5F9BA369DDC2}" type="pres">
      <dgm:prSet presAssocID="{054DB024-C396-4BE9-A492-39CDA29086B2}" presName="sp" presStyleCnt="0"/>
      <dgm:spPr/>
    </dgm:pt>
    <dgm:pt modelId="{5B8EA07D-B5F5-422E-8BB9-8D0BCA7A1E51}" type="pres">
      <dgm:prSet presAssocID="{903450FB-7B39-4AAD-AA79-A7BC0E668ED4}" presName="linNode" presStyleCnt="0"/>
      <dgm:spPr/>
    </dgm:pt>
    <dgm:pt modelId="{D96C1FB6-CA87-45D0-A780-3055DEB4E1A6}" type="pres">
      <dgm:prSet presAssocID="{903450FB-7B39-4AAD-AA79-A7BC0E668ED4}" presName="parentText" presStyleLbl="node1" presStyleIdx="1" presStyleCnt="2" custScaleX="70135" custScaleY="69389">
        <dgm:presLayoutVars>
          <dgm:chMax val="1"/>
          <dgm:bulletEnabled val="1"/>
        </dgm:presLayoutVars>
      </dgm:prSet>
      <dgm:spPr/>
    </dgm:pt>
    <dgm:pt modelId="{179713A8-42FB-41C2-AB7D-1AB37EAA9DFC}" type="pres">
      <dgm:prSet presAssocID="{903450FB-7B39-4AAD-AA79-A7BC0E668ED4}" presName="descendantText" presStyleLbl="alignAccFollowNode1" presStyleIdx="1" presStyleCnt="2" custScaleX="113278" custScaleY="77404" custLinFactNeighborY="0">
        <dgm:presLayoutVars>
          <dgm:bulletEnabled val="1"/>
        </dgm:presLayoutVars>
      </dgm:prSet>
      <dgm:spPr/>
    </dgm:pt>
  </dgm:ptLst>
  <dgm:cxnLst>
    <dgm:cxn modelId="{60835608-5EDA-47A0-AD81-3BAD8CC86F04}" srcId="{6B57C37C-16FE-448C-B327-8FE02E33D8BB}" destId="{903450FB-7B39-4AAD-AA79-A7BC0E668ED4}" srcOrd="1" destOrd="0" parTransId="{CE189E5A-482A-4900-97BB-D873F24616E7}" sibTransId="{5BBE39B0-B6D2-46A2-BB8C-4781F6D532B4}"/>
    <dgm:cxn modelId="{37201511-2CC9-4B65-BBEA-A5D88E8DD9B9}" srcId="{903450FB-7B39-4AAD-AA79-A7BC0E668ED4}" destId="{09E3200B-4730-46FF-A662-6192B86259CE}" srcOrd="1" destOrd="0" parTransId="{00EE219C-4217-4285-A076-EDBA060DCAF7}" sibTransId="{6227BCC0-DB8E-458F-AB04-7839DF8489A0}"/>
    <dgm:cxn modelId="{2886112C-F6E5-411C-A599-92B5B17E60FC}" type="presOf" srcId="{09E3200B-4730-46FF-A662-6192B86259CE}" destId="{179713A8-42FB-41C2-AB7D-1AB37EAA9DFC}" srcOrd="0" destOrd="1" presId="urn:microsoft.com/office/officeart/2005/8/layout/vList5"/>
    <dgm:cxn modelId="{EFD29756-AEB3-4478-90E2-BB2FB05B2A0C}" srcId="{6B57C37C-16FE-448C-B327-8FE02E33D8BB}" destId="{DE7DAD73-03AB-48A8-82C0-07D6152268CF}" srcOrd="0" destOrd="0" parTransId="{2923A103-16B2-4782-94AD-E19AEEBD96E4}" sibTransId="{054DB024-C396-4BE9-A492-39CDA29086B2}"/>
    <dgm:cxn modelId="{1700B176-9961-4F14-8DBF-69C0E885634B}" srcId="{903450FB-7B39-4AAD-AA79-A7BC0E668ED4}" destId="{376CDA34-FA83-4CDB-9D42-76C1C4F05F54}" srcOrd="0" destOrd="0" parTransId="{411E6400-4735-4B86-9FEC-B728E208A95E}" sibTransId="{D9E31681-5059-4867-B0A7-65DA4632873D}"/>
    <dgm:cxn modelId="{29C3CD76-42B7-4576-B85E-3A10F225A9DA}" type="presOf" srcId="{7C0A2E74-AB3A-49C9-8B0B-0C648FC27A0B}" destId="{4F553415-A278-45CA-83BA-23DEF8DC43D4}" srcOrd="0" destOrd="0" presId="urn:microsoft.com/office/officeart/2005/8/layout/vList5"/>
    <dgm:cxn modelId="{D8C29788-A437-45FE-B9B5-383C5DD9AC3F}" srcId="{DE7DAD73-03AB-48A8-82C0-07D6152268CF}" destId="{7C0A2E74-AB3A-49C9-8B0B-0C648FC27A0B}" srcOrd="0" destOrd="0" parTransId="{C797C2E7-63B5-4EDC-8BB8-BB8EC4BC1524}" sibTransId="{F94FB0FF-03AF-4459-8B4F-588E7F1F1AA5}"/>
    <dgm:cxn modelId="{C682F4A9-3D88-406F-BF3F-332CAC3A49D6}" type="presOf" srcId="{DE7DAD73-03AB-48A8-82C0-07D6152268CF}" destId="{B0E3C2B5-74B1-489A-90A3-B7BB7448A174}" srcOrd="0" destOrd="0" presId="urn:microsoft.com/office/officeart/2005/8/layout/vList5"/>
    <dgm:cxn modelId="{15E312CC-5AF6-4E55-A8A5-D44742585523}" type="presOf" srcId="{376CDA34-FA83-4CDB-9D42-76C1C4F05F54}" destId="{179713A8-42FB-41C2-AB7D-1AB37EAA9DFC}" srcOrd="0" destOrd="0" presId="urn:microsoft.com/office/officeart/2005/8/layout/vList5"/>
    <dgm:cxn modelId="{10EE93EA-A4E8-444D-80B4-650445E7A390}" type="presOf" srcId="{6B57C37C-16FE-448C-B327-8FE02E33D8BB}" destId="{ED977D72-1FD0-411F-96F3-CDC6DE1F6B3D}" srcOrd="0" destOrd="0" presId="urn:microsoft.com/office/officeart/2005/8/layout/vList5"/>
    <dgm:cxn modelId="{45B666F5-2415-4710-9420-B2FD1674860D}" type="presOf" srcId="{903450FB-7B39-4AAD-AA79-A7BC0E668ED4}" destId="{D96C1FB6-CA87-45D0-A780-3055DEB4E1A6}" srcOrd="0" destOrd="0" presId="urn:microsoft.com/office/officeart/2005/8/layout/vList5"/>
    <dgm:cxn modelId="{9A39B19D-545F-4790-BF19-B26C8C5BD5B3}" type="presParOf" srcId="{ED977D72-1FD0-411F-96F3-CDC6DE1F6B3D}" destId="{B3B4B214-C51A-4AD0-8D5B-E3A224CB52D5}" srcOrd="0" destOrd="0" presId="urn:microsoft.com/office/officeart/2005/8/layout/vList5"/>
    <dgm:cxn modelId="{4B39C848-CA37-424A-BFA5-FD15B63ED4E1}" type="presParOf" srcId="{B3B4B214-C51A-4AD0-8D5B-E3A224CB52D5}" destId="{B0E3C2B5-74B1-489A-90A3-B7BB7448A174}" srcOrd="0" destOrd="0" presId="urn:microsoft.com/office/officeart/2005/8/layout/vList5"/>
    <dgm:cxn modelId="{9BE6FDB6-13F9-45D5-B064-DDE8314EDD60}" type="presParOf" srcId="{B3B4B214-C51A-4AD0-8D5B-E3A224CB52D5}" destId="{4F553415-A278-45CA-83BA-23DEF8DC43D4}" srcOrd="1" destOrd="0" presId="urn:microsoft.com/office/officeart/2005/8/layout/vList5"/>
    <dgm:cxn modelId="{27DD0042-9A25-4A65-9993-8FABB1D1750C}" type="presParOf" srcId="{ED977D72-1FD0-411F-96F3-CDC6DE1F6B3D}" destId="{0CD6AB7B-6E78-454E-B409-5F9BA369DDC2}" srcOrd="1" destOrd="0" presId="urn:microsoft.com/office/officeart/2005/8/layout/vList5"/>
    <dgm:cxn modelId="{95A88F16-A494-466E-BF1E-7DE000852C23}" type="presParOf" srcId="{ED977D72-1FD0-411F-96F3-CDC6DE1F6B3D}" destId="{5B8EA07D-B5F5-422E-8BB9-8D0BCA7A1E51}" srcOrd="2" destOrd="0" presId="urn:microsoft.com/office/officeart/2005/8/layout/vList5"/>
    <dgm:cxn modelId="{75DE6D91-8814-4EDD-9A8E-D7DB1C16128B}" type="presParOf" srcId="{5B8EA07D-B5F5-422E-8BB9-8D0BCA7A1E51}" destId="{D96C1FB6-CA87-45D0-A780-3055DEB4E1A6}" srcOrd="0" destOrd="0" presId="urn:microsoft.com/office/officeart/2005/8/layout/vList5"/>
    <dgm:cxn modelId="{80E9A870-7BFB-4D8C-BEF3-7AC6A1461EDB}" type="presParOf" srcId="{5B8EA07D-B5F5-422E-8BB9-8D0BCA7A1E51}" destId="{179713A8-42FB-41C2-AB7D-1AB37EAA9D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4A91D-864C-4551-AE3D-FD408D7DDFCD}">
      <dsp:nvSpPr>
        <dsp:cNvPr id="0" name=""/>
        <dsp:cNvSpPr/>
      </dsp:nvSpPr>
      <dsp:spPr>
        <a:xfrm>
          <a:off x="0" y="5508"/>
          <a:ext cx="8229600" cy="1670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b="1" kern="1200" dirty="0">
              <a:solidFill>
                <a:srgbClr val="FFFF00"/>
              </a:solidFill>
            </a:rPr>
            <a:t>科学的な見方や考え方</a:t>
          </a:r>
          <a:r>
            <a:rPr kumimoji="1" lang="ja-JP" sz="2800" kern="1200" dirty="0"/>
            <a:t>を知り、探究的な活動を通じて</a:t>
          </a:r>
          <a:r>
            <a:rPr kumimoji="1" lang="ja-JP" sz="2800" b="1" kern="1200" dirty="0">
              <a:solidFill>
                <a:srgbClr val="FFFF00"/>
              </a:solidFill>
            </a:rPr>
            <a:t>科学的方法</a:t>
          </a:r>
          <a:r>
            <a:rPr kumimoji="1" lang="ja-JP" sz="2800" kern="1200" dirty="0"/>
            <a:t>を身につける。</a:t>
          </a:r>
          <a:endParaRPr lang="ja-JP" sz="2800" kern="1200" dirty="0"/>
        </a:p>
      </dsp:txBody>
      <dsp:txXfrm>
        <a:off x="81560" y="87068"/>
        <a:ext cx="8066480" cy="1507639"/>
      </dsp:txXfrm>
    </dsp:sp>
    <dsp:sp modelId="{2373C2CF-7886-4442-AE3F-39B71FD20145}">
      <dsp:nvSpPr>
        <dsp:cNvPr id="0" name=""/>
        <dsp:cNvSpPr/>
      </dsp:nvSpPr>
      <dsp:spPr>
        <a:xfrm>
          <a:off x="0" y="1756908"/>
          <a:ext cx="8229600" cy="1670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b="1" kern="1200" dirty="0">
              <a:solidFill>
                <a:srgbClr val="FFFF00"/>
              </a:solidFill>
            </a:rPr>
            <a:t>自然を感じ、愛する心</a:t>
          </a:r>
          <a:r>
            <a:rPr kumimoji="1" lang="ja-JP" sz="2800" kern="1200" dirty="0"/>
            <a:t>を持つ。</a:t>
          </a:r>
          <a:endParaRPr lang="ja-JP" sz="2800" kern="1200" dirty="0"/>
        </a:p>
      </dsp:txBody>
      <dsp:txXfrm>
        <a:off x="81560" y="1838468"/>
        <a:ext cx="8066480" cy="1507639"/>
      </dsp:txXfrm>
    </dsp:sp>
    <dsp:sp modelId="{C719E00E-27A3-4D1A-BDC5-34AC6C09E59C}">
      <dsp:nvSpPr>
        <dsp:cNvPr id="0" name=""/>
        <dsp:cNvSpPr/>
      </dsp:nvSpPr>
      <dsp:spPr>
        <a:xfrm>
          <a:off x="0" y="3508308"/>
          <a:ext cx="8229600" cy="1670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b="1" kern="1200" dirty="0">
              <a:solidFill>
                <a:srgbClr val="FFFF00"/>
              </a:solidFill>
            </a:rPr>
            <a:t>「問い」を自ら創造</a:t>
          </a:r>
          <a:r>
            <a:rPr kumimoji="1" lang="ja-JP" sz="2800" kern="1200" dirty="0"/>
            <a:t>し、「納得解」を導くために考え抜き、</a:t>
          </a:r>
          <a:r>
            <a:rPr kumimoji="1" lang="ja-JP" sz="2800" b="1" kern="1200" dirty="0">
              <a:solidFill>
                <a:srgbClr val="FFFF00"/>
              </a:solidFill>
            </a:rPr>
            <a:t>試行錯誤</a:t>
          </a:r>
          <a:r>
            <a:rPr kumimoji="1" lang="ja-JP" sz="2800" kern="1200" dirty="0"/>
            <a:t>する姿勢を身につける。</a:t>
          </a:r>
          <a:endParaRPr lang="ja-JP" sz="2800" kern="1200" dirty="0"/>
        </a:p>
      </dsp:txBody>
      <dsp:txXfrm>
        <a:off x="81560" y="3589868"/>
        <a:ext cx="8066480" cy="1507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998B3-CB23-4884-8957-3E4D37586EE6}">
      <dsp:nvSpPr>
        <dsp:cNvPr id="0" name=""/>
        <dsp:cNvSpPr/>
      </dsp:nvSpPr>
      <dsp:spPr>
        <a:xfrm>
          <a:off x="2160239" y="-68305"/>
          <a:ext cx="3777885" cy="1453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b="1" kern="1200" dirty="0">
              <a:solidFill>
                <a:srgbClr val="FFFF00"/>
              </a:solidFill>
            </a:rPr>
            <a:t>マインドセット</a:t>
          </a:r>
        </a:p>
      </dsp:txBody>
      <dsp:txXfrm>
        <a:off x="2202822" y="-25722"/>
        <a:ext cx="3692719" cy="1368732"/>
      </dsp:txXfrm>
    </dsp:sp>
    <dsp:sp modelId="{35D1FB0B-4258-48C9-A9D5-112EE0357AF4}">
      <dsp:nvSpPr>
        <dsp:cNvPr id="0" name=""/>
        <dsp:cNvSpPr/>
      </dsp:nvSpPr>
      <dsp:spPr>
        <a:xfrm rot="3600000">
          <a:off x="4447834" y="2203740"/>
          <a:ext cx="1224537" cy="4117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4571356" y="2286088"/>
        <a:ext cx="977493" cy="247043"/>
      </dsp:txXfrm>
    </dsp:sp>
    <dsp:sp modelId="{AFFF1A98-4F99-444A-AE58-855D87D63C4D}">
      <dsp:nvSpPr>
        <dsp:cNvPr id="0" name=""/>
        <dsp:cNvSpPr/>
      </dsp:nvSpPr>
      <dsp:spPr>
        <a:xfrm>
          <a:off x="4814518" y="3433627"/>
          <a:ext cx="2352796" cy="1176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kern="1200" dirty="0"/>
            <a:t>スキル</a:t>
          </a:r>
        </a:p>
      </dsp:txBody>
      <dsp:txXfrm>
        <a:off x="4848974" y="3468083"/>
        <a:ext cx="2283884" cy="1107486"/>
      </dsp:txXfrm>
    </dsp:sp>
    <dsp:sp modelId="{4C08F476-6E9A-4416-A31F-0C9C26E8BC6B}">
      <dsp:nvSpPr>
        <dsp:cNvPr id="0" name=""/>
        <dsp:cNvSpPr/>
      </dsp:nvSpPr>
      <dsp:spPr>
        <a:xfrm rot="10800000">
          <a:off x="3436913" y="3815956"/>
          <a:ext cx="1224537" cy="4117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 rot="10800000">
        <a:off x="3560435" y="3898304"/>
        <a:ext cx="977493" cy="247043"/>
      </dsp:txXfrm>
    </dsp:sp>
    <dsp:sp modelId="{3F72AB03-6C4F-4BC8-AA68-3F91DA753161}">
      <dsp:nvSpPr>
        <dsp:cNvPr id="0" name=""/>
        <dsp:cNvSpPr/>
      </dsp:nvSpPr>
      <dsp:spPr>
        <a:xfrm>
          <a:off x="931050" y="3433627"/>
          <a:ext cx="2352796" cy="1176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kern="1200" dirty="0"/>
            <a:t>知識</a:t>
          </a:r>
        </a:p>
      </dsp:txBody>
      <dsp:txXfrm>
        <a:off x="965506" y="3468083"/>
        <a:ext cx="2283884" cy="1107486"/>
      </dsp:txXfrm>
    </dsp:sp>
    <dsp:sp modelId="{2E5593D8-1AE0-4E3E-B67D-5B90FBEFC3E4}">
      <dsp:nvSpPr>
        <dsp:cNvPr id="0" name=""/>
        <dsp:cNvSpPr/>
      </dsp:nvSpPr>
      <dsp:spPr>
        <a:xfrm rot="18000000">
          <a:off x="2425992" y="2203740"/>
          <a:ext cx="1224537" cy="4117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600" kern="1200"/>
        </a:p>
      </dsp:txBody>
      <dsp:txXfrm>
        <a:off x="2549514" y="2286088"/>
        <a:ext cx="977493" cy="247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53415-A278-45CA-83BA-23DEF8DC43D4}">
      <dsp:nvSpPr>
        <dsp:cNvPr id="0" name=""/>
        <dsp:cNvSpPr/>
      </dsp:nvSpPr>
      <dsp:spPr>
        <a:xfrm rot="5400000">
          <a:off x="4213574" y="-1930625"/>
          <a:ext cx="1880310" cy="5987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テーマ設定ができない</a:t>
          </a:r>
        </a:p>
      </dsp:txBody>
      <dsp:txXfrm rot="-5400000">
        <a:off x="2160210" y="214528"/>
        <a:ext cx="5895251" cy="1696732"/>
      </dsp:txXfrm>
    </dsp:sp>
    <dsp:sp modelId="{B0E3C2B5-74B1-489A-90A3-B7BB7448A174}">
      <dsp:nvSpPr>
        <dsp:cNvPr id="0" name=""/>
        <dsp:cNvSpPr/>
      </dsp:nvSpPr>
      <dsp:spPr>
        <a:xfrm>
          <a:off x="82350" y="2693"/>
          <a:ext cx="2077858" cy="2120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課題</a:t>
          </a:r>
        </a:p>
      </dsp:txBody>
      <dsp:txXfrm>
        <a:off x="183783" y="104126"/>
        <a:ext cx="1874992" cy="1917536"/>
      </dsp:txXfrm>
    </dsp:sp>
    <dsp:sp modelId="{179713A8-42FB-41C2-AB7D-1AB37EAA9DFC}">
      <dsp:nvSpPr>
        <dsp:cNvPr id="0" name=""/>
        <dsp:cNvSpPr/>
      </dsp:nvSpPr>
      <dsp:spPr>
        <a:xfrm rot="5400000">
          <a:off x="4144372" y="420701"/>
          <a:ext cx="1997962" cy="59662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小さな成功体験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選択肢の提示</a:t>
          </a:r>
        </a:p>
      </dsp:txBody>
      <dsp:txXfrm rot="-5400000">
        <a:off x="2160209" y="2502396"/>
        <a:ext cx="5868756" cy="1802898"/>
      </dsp:txXfrm>
    </dsp:sp>
    <dsp:sp modelId="{D96C1FB6-CA87-45D0-A780-3055DEB4E1A6}">
      <dsp:nvSpPr>
        <dsp:cNvPr id="0" name=""/>
        <dsp:cNvSpPr/>
      </dsp:nvSpPr>
      <dsp:spPr>
        <a:xfrm>
          <a:off x="82350" y="2284421"/>
          <a:ext cx="2077858" cy="22388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改善策</a:t>
          </a:r>
        </a:p>
      </dsp:txBody>
      <dsp:txXfrm>
        <a:off x="183783" y="2385854"/>
        <a:ext cx="1874992" cy="20359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F6A8E3-93B9-4033-A60B-FD5953460491}">
      <dsp:nvSpPr>
        <dsp:cNvPr id="0" name=""/>
        <dsp:cNvSpPr/>
      </dsp:nvSpPr>
      <dsp:spPr>
        <a:xfrm>
          <a:off x="0" y="4000582"/>
          <a:ext cx="7992888" cy="1313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solidFill>
                <a:srgbClr val="FFFF00"/>
              </a:solidFill>
            </a:rPr>
            <a:t>5</a:t>
          </a:r>
          <a:r>
            <a:rPr kumimoji="1" lang="ja-JP" altLang="en-US" sz="2400" b="1" kern="1200" dirty="0">
              <a:solidFill>
                <a:srgbClr val="FFFF00"/>
              </a:solidFill>
            </a:rPr>
            <a:t>月　アオキの死環（酵素の実験）</a:t>
          </a:r>
          <a:endParaRPr kumimoji="1" lang="ja-JP" altLang="en-US" sz="1900" b="1" kern="1200" dirty="0">
            <a:solidFill>
              <a:srgbClr val="FFFF00"/>
            </a:solidFill>
          </a:endParaRPr>
        </a:p>
      </dsp:txBody>
      <dsp:txXfrm>
        <a:off x="0" y="4000582"/>
        <a:ext cx="7992888" cy="709063"/>
      </dsp:txXfrm>
    </dsp:sp>
    <dsp:sp modelId="{7849D6C1-93A3-4ABC-91E4-341DCC695D33}">
      <dsp:nvSpPr>
        <dsp:cNvPr id="0" name=""/>
        <dsp:cNvSpPr/>
      </dsp:nvSpPr>
      <dsp:spPr>
        <a:xfrm>
          <a:off x="0" y="4683384"/>
          <a:ext cx="3996443" cy="6040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kern="1200" dirty="0"/>
            <a:t>「問い」→観察→仮説→</a:t>
          </a:r>
          <a:r>
            <a:rPr kumimoji="1" lang="ja-JP" altLang="en-US" sz="2200" b="1" kern="1200" dirty="0"/>
            <a:t>検証</a:t>
          </a:r>
        </a:p>
      </dsp:txBody>
      <dsp:txXfrm>
        <a:off x="0" y="4683384"/>
        <a:ext cx="3996443" cy="604016"/>
      </dsp:txXfrm>
    </dsp:sp>
    <dsp:sp modelId="{34EA1F4B-9AFC-4E16-8662-FB898B5227F2}">
      <dsp:nvSpPr>
        <dsp:cNvPr id="0" name=""/>
        <dsp:cNvSpPr/>
      </dsp:nvSpPr>
      <dsp:spPr>
        <a:xfrm>
          <a:off x="3996444" y="4683384"/>
          <a:ext cx="3996443" cy="60401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kern="1200" dirty="0"/>
            <a:t>グループ</a:t>
          </a:r>
        </a:p>
      </dsp:txBody>
      <dsp:txXfrm>
        <a:off x="3996444" y="4683384"/>
        <a:ext cx="3996443" cy="604016"/>
      </dsp:txXfrm>
    </dsp:sp>
    <dsp:sp modelId="{12214A68-27AD-4E91-A421-8CAADBC735C3}">
      <dsp:nvSpPr>
        <dsp:cNvPr id="0" name=""/>
        <dsp:cNvSpPr/>
      </dsp:nvSpPr>
      <dsp:spPr>
        <a:xfrm rot="10800000">
          <a:off x="0" y="2000760"/>
          <a:ext cx="7992888" cy="20195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solidFill>
                <a:srgbClr val="FFFF00"/>
              </a:solidFill>
            </a:rPr>
            <a:t>5</a:t>
          </a:r>
          <a:r>
            <a:rPr kumimoji="1" lang="ja-JP" altLang="en-US" sz="2400" b="1" kern="1200" dirty="0">
              <a:solidFill>
                <a:srgbClr val="FFFF00"/>
              </a:solidFill>
            </a:rPr>
            <a:t>月</a:t>
          </a:r>
          <a:r>
            <a:rPr kumimoji="1" lang="en-US" altLang="ja-JP" sz="2400" b="1" kern="1200" dirty="0">
              <a:solidFill>
                <a:srgbClr val="FFFF00"/>
              </a:solidFill>
            </a:rPr>
            <a:t>GW</a:t>
          </a:r>
          <a:r>
            <a:rPr kumimoji="1" lang="ja-JP" altLang="en-US" sz="2400" b="1" kern="1200" dirty="0">
              <a:solidFill>
                <a:srgbClr val="FFFF00"/>
              </a:solidFill>
            </a:rPr>
            <a:t>　観察から考える</a:t>
          </a:r>
          <a:endParaRPr kumimoji="1" lang="ja-JP" altLang="en-US" sz="1900" b="1" kern="1200" dirty="0">
            <a:solidFill>
              <a:srgbClr val="FFFF00"/>
            </a:solidFill>
          </a:endParaRPr>
        </a:p>
      </dsp:txBody>
      <dsp:txXfrm rot="-10800000">
        <a:off x="0" y="2000760"/>
        <a:ext cx="7992888" cy="708850"/>
      </dsp:txXfrm>
    </dsp:sp>
    <dsp:sp modelId="{CB297D7C-E2C2-49C4-8284-7AF0296BC989}">
      <dsp:nvSpPr>
        <dsp:cNvPr id="0" name=""/>
        <dsp:cNvSpPr/>
      </dsp:nvSpPr>
      <dsp:spPr>
        <a:xfrm>
          <a:off x="0" y="2709611"/>
          <a:ext cx="3996443" cy="603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kern="1200" dirty="0"/>
            <a:t>観察→</a:t>
          </a:r>
          <a:r>
            <a:rPr kumimoji="1" lang="ja-JP" altLang="en-US" sz="2200" b="1" kern="1200" dirty="0"/>
            <a:t>「問い」</a:t>
          </a:r>
          <a:r>
            <a:rPr kumimoji="1" lang="ja-JP" altLang="en-US" sz="2200" kern="1200" dirty="0"/>
            <a:t>→仮説→検証</a:t>
          </a:r>
        </a:p>
      </dsp:txBody>
      <dsp:txXfrm>
        <a:off x="0" y="2709611"/>
        <a:ext cx="3996443" cy="603835"/>
      </dsp:txXfrm>
    </dsp:sp>
    <dsp:sp modelId="{92D98AB2-85F3-4E54-B9D7-7752CBB00DA7}">
      <dsp:nvSpPr>
        <dsp:cNvPr id="0" name=""/>
        <dsp:cNvSpPr/>
      </dsp:nvSpPr>
      <dsp:spPr>
        <a:xfrm>
          <a:off x="3996444" y="2709611"/>
          <a:ext cx="3996443" cy="603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kern="1200" dirty="0"/>
            <a:t>個人</a:t>
          </a:r>
          <a:endParaRPr kumimoji="1" lang="en-US" altLang="ja-JP" sz="2200" kern="1200" dirty="0"/>
        </a:p>
      </dsp:txBody>
      <dsp:txXfrm>
        <a:off x="3996444" y="2709611"/>
        <a:ext cx="3996443" cy="603835"/>
      </dsp:txXfrm>
    </dsp:sp>
    <dsp:sp modelId="{DA7F060F-037D-4295-ACA0-D90B22B27554}">
      <dsp:nvSpPr>
        <dsp:cNvPr id="0" name=""/>
        <dsp:cNvSpPr/>
      </dsp:nvSpPr>
      <dsp:spPr>
        <a:xfrm rot="10800000">
          <a:off x="0" y="97977"/>
          <a:ext cx="7992888" cy="20195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solidFill>
                <a:srgbClr val="FFFF00"/>
              </a:solidFill>
            </a:rPr>
            <a:t>4</a:t>
          </a:r>
          <a:r>
            <a:rPr kumimoji="1" lang="ja-JP" altLang="en-US" sz="2400" b="1" kern="1200" dirty="0">
              <a:solidFill>
                <a:srgbClr val="FFFF00"/>
              </a:solidFill>
            </a:rPr>
            <a:t>月　野外観察実習</a:t>
          </a:r>
          <a:endParaRPr kumimoji="1" lang="ja-JP" altLang="en-US" sz="1900" b="1" kern="1200" dirty="0">
            <a:solidFill>
              <a:srgbClr val="FFFF00"/>
            </a:solidFill>
          </a:endParaRPr>
        </a:p>
      </dsp:txBody>
      <dsp:txXfrm rot="-10800000">
        <a:off x="0" y="97977"/>
        <a:ext cx="7992888" cy="708850"/>
      </dsp:txXfrm>
    </dsp:sp>
    <dsp:sp modelId="{6FC855CC-1930-48F1-8CF6-2671E1FFCAA0}">
      <dsp:nvSpPr>
        <dsp:cNvPr id="0" name=""/>
        <dsp:cNvSpPr/>
      </dsp:nvSpPr>
      <dsp:spPr>
        <a:xfrm>
          <a:off x="0" y="709790"/>
          <a:ext cx="3996443" cy="603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kern="1200" dirty="0"/>
            <a:t>観察→</a:t>
          </a:r>
          <a:r>
            <a:rPr kumimoji="1" lang="ja-JP" altLang="en-US" sz="2200" b="1" kern="1200" dirty="0"/>
            <a:t>「問い」</a:t>
          </a:r>
        </a:p>
      </dsp:txBody>
      <dsp:txXfrm>
        <a:off x="0" y="709790"/>
        <a:ext cx="3996443" cy="603835"/>
      </dsp:txXfrm>
    </dsp:sp>
    <dsp:sp modelId="{775D592C-0DF9-472A-962F-6D5822BE2CC1}">
      <dsp:nvSpPr>
        <dsp:cNvPr id="0" name=""/>
        <dsp:cNvSpPr/>
      </dsp:nvSpPr>
      <dsp:spPr>
        <a:xfrm>
          <a:off x="3996444" y="709790"/>
          <a:ext cx="3996443" cy="603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kern="1200" dirty="0"/>
            <a:t>グループ</a:t>
          </a:r>
        </a:p>
      </dsp:txBody>
      <dsp:txXfrm>
        <a:off x="3996444" y="709790"/>
        <a:ext cx="3996443" cy="6038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53415-A278-45CA-83BA-23DEF8DC43D4}">
      <dsp:nvSpPr>
        <dsp:cNvPr id="0" name=""/>
        <dsp:cNvSpPr/>
      </dsp:nvSpPr>
      <dsp:spPr>
        <a:xfrm rot="5400000">
          <a:off x="4213574" y="-1930625"/>
          <a:ext cx="1880310" cy="5987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グループを先に決めると、研究テーマが適当になる</a:t>
          </a:r>
        </a:p>
      </dsp:txBody>
      <dsp:txXfrm rot="-5400000">
        <a:off x="2160210" y="214528"/>
        <a:ext cx="5895251" cy="1696732"/>
      </dsp:txXfrm>
    </dsp:sp>
    <dsp:sp modelId="{B0E3C2B5-74B1-489A-90A3-B7BB7448A174}">
      <dsp:nvSpPr>
        <dsp:cNvPr id="0" name=""/>
        <dsp:cNvSpPr/>
      </dsp:nvSpPr>
      <dsp:spPr>
        <a:xfrm>
          <a:off x="82350" y="2693"/>
          <a:ext cx="2077858" cy="2120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課題</a:t>
          </a:r>
        </a:p>
      </dsp:txBody>
      <dsp:txXfrm>
        <a:off x="183783" y="104126"/>
        <a:ext cx="1874992" cy="1917536"/>
      </dsp:txXfrm>
    </dsp:sp>
    <dsp:sp modelId="{179713A8-42FB-41C2-AB7D-1AB37EAA9DFC}">
      <dsp:nvSpPr>
        <dsp:cNvPr id="0" name=""/>
        <dsp:cNvSpPr/>
      </dsp:nvSpPr>
      <dsp:spPr>
        <a:xfrm rot="5400000">
          <a:off x="4144372" y="420701"/>
          <a:ext cx="1997962" cy="59662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全員がテーマを考える。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「この指とまれ」方式</a:t>
          </a:r>
        </a:p>
      </dsp:txBody>
      <dsp:txXfrm rot="-5400000">
        <a:off x="2160209" y="2502396"/>
        <a:ext cx="5868756" cy="1802898"/>
      </dsp:txXfrm>
    </dsp:sp>
    <dsp:sp modelId="{D96C1FB6-CA87-45D0-A780-3055DEB4E1A6}">
      <dsp:nvSpPr>
        <dsp:cNvPr id="0" name=""/>
        <dsp:cNvSpPr/>
      </dsp:nvSpPr>
      <dsp:spPr>
        <a:xfrm>
          <a:off x="82350" y="2284421"/>
          <a:ext cx="2077858" cy="22388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改善策</a:t>
          </a:r>
        </a:p>
      </dsp:txBody>
      <dsp:txXfrm>
        <a:off x="183783" y="2385854"/>
        <a:ext cx="1874992" cy="20359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53415-A278-45CA-83BA-23DEF8DC43D4}">
      <dsp:nvSpPr>
        <dsp:cNvPr id="0" name=""/>
        <dsp:cNvSpPr/>
      </dsp:nvSpPr>
      <dsp:spPr>
        <a:xfrm rot="5400000">
          <a:off x="4213574" y="-1930625"/>
          <a:ext cx="1880310" cy="5987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仮説検証のための実験になっていない</a:t>
          </a:r>
        </a:p>
      </dsp:txBody>
      <dsp:txXfrm rot="-5400000">
        <a:off x="2160210" y="214528"/>
        <a:ext cx="5895251" cy="1696732"/>
      </dsp:txXfrm>
    </dsp:sp>
    <dsp:sp modelId="{B0E3C2B5-74B1-489A-90A3-B7BB7448A174}">
      <dsp:nvSpPr>
        <dsp:cNvPr id="0" name=""/>
        <dsp:cNvSpPr/>
      </dsp:nvSpPr>
      <dsp:spPr>
        <a:xfrm>
          <a:off x="82350" y="2693"/>
          <a:ext cx="2077858" cy="2120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課題</a:t>
          </a:r>
        </a:p>
      </dsp:txBody>
      <dsp:txXfrm>
        <a:off x="183783" y="104126"/>
        <a:ext cx="1874992" cy="1917536"/>
      </dsp:txXfrm>
    </dsp:sp>
    <dsp:sp modelId="{179713A8-42FB-41C2-AB7D-1AB37EAA9DFC}">
      <dsp:nvSpPr>
        <dsp:cNvPr id="0" name=""/>
        <dsp:cNvSpPr/>
      </dsp:nvSpPr>
      <dsp:spPr>
        <a:xfrm rot="5400000">
          <a:off x="4144372" y="420701"/>
          <a:ext cx="1997962" cy="59662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「対照の設定」の確認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400" kern="1200" dirty="0"/>
            <a:t>「数値化」の確認</a:t>
          </a:r>
        </a:p>
      </dsp:txBody>
      <dsp:txXfrm rot="-5400000">
        <a:off x="2160209" y="2502396"/>
        <a:ext cx="5868756" cy="1802898"/>
      </dsp:txXfrm>
    </dsp:sp>
    <dsp:sp modelId="{D96C1FB6-CA87-45D0-A780-3055DEB4E1A6}">
      <dsp:nvSpPr>
        <dsp:cNvPr id="0" name=""/>
        <dsp:cNvSpPr/>
      </dsp:nvSpPr>
      <dsp:spPr>
        <a:xfrm>
          <a:off x="82350" y="2284421"/>
          <a:ext cx="2077858" cy="22388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改善策</a:t>
          </a:r>
        </a:p>
      </dsp:txBody>
      <dsp:txXfrm>
        <a:off x="183783" y="2385854"/>
        <a:ext cx="1874992" cy="20359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53415-A278-45CA-83BA-23DEF8DC43D4}">
      <dsp:nvSpPr>
        <dsp:cNvPr id="0" name=""/>
        <dsp:cNvSpPr/>
      </dsp:nvSpPr>
      <dsp:spPr>
        <a:xfrm rot="5400000">
          <a:off x="4213574" y="-1930625"/>
          <a:ext cx="1880310" cy="5987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kern="1200" dirty="0"/>
            <a:t>関わりすぎるのもダメ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kern="1200" dirty="0"/>
            <a:t>放置しすぎるのもダメ</a:t>
          </a:r>
        </a:p>
      </dsp:txBody>
      <dsp:txXfrm rot="-5400000">
        <a:off x="2160210" y="214528"/>
        <a:ext cx="5895251" cy="1696732"/>
      </dsp:txXfrm>
    </dsp:sp>
    <dsp:sp modelId="{B0E3C2B5-74B1-489A-90A3-B7BB7448A174}">
      <dsp:nvSpPr>
        <dsp:cNvPr id="0" name=""/>
        <dsp:cNvSpPr/>
      </dsp:nvSpPr>
      <dsp:spPr>
        <a:xfrm>
          <a:off x="82350" y="2693"/>
          <a:ext cx="2077858" cy="2120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課題</a:t>
          </a:r>
        </a:p>
      </dsp:txBody>
      <dsp:txXfrm>
        <a:off x="183783" y="104126"/>
        <a:ext cx="1874992" cy="1917536"/>
      </dsp:txXfrm>
    </dsp:sp>
    <dsp:sp modelId="{179713A8-42FB-41C2-AB7D-1AB37EAA9DFC}">
      <dsp:nvSpPr>
        <dsp:cNvPr id="0" name=""/>
        <dsp:cNvSpPr/>
      </dsp:nvSpPr>
      <dsp:spPr>
        <a:xfrm rot="5400000">
          <a:off x="4144372" y="420701"/>
          <a:ext cx="1997962" cy="59662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kern="1200" dirty="0"/>
            <a:t>対話によるフィードバック</a:t>
          </a:r>
          <a:endParaRPr kumimoji="1" lang="ja-JP" altLang="en-US" sz="3600" kern="1200" dirty="0"/>
        </a:p>
      </dsp:txBody>
      <dsp:txXfrm rot="-5400000">
        <a:off x="2160209" y="2502396"/>
        <a:ext cx="5868756" cy="1802898"/>
      </dsp:txXfrm>
    </dsp:sp>
    <dsp:sp modelId="{D96C1FB6-CA87-45D0-A780-3055DEB4E1A6}">
      <dsp:nvSpPr>
        <dsp:cNvPr id="0" name=""/>
        <dsp:cNvSpPr/>
      </dsp:nvSpPr>
      <dsp:spPr>
        <a:xfrm>
          <a:off x="82350" y="2284421"/>
          <a:ext cx="2077858" cy="22388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改善策</a:t>
          </a:r>
        </a:p>
      </dsp:txBody>
      <dsp:txXfrm>
        <a:off x="183783" y="2385854"/>
        <a:ext cx="1874992" cy="20359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53415-A278-45CA-83BA-23DEF8DC43D4}">
      <dsp:nvSpPr>
        <dsp:cNvPr id="0" name=""/>
        <dsp:cNvSpPr/>
      </dsp:nvSpPr>
      <dsp:spPr>
        <a:xfrm rot="5400000">
          <a:off x="4213574" y="-1930625"/>
          <a:ext cx="1880310" cy="5987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kern="1200" dirty="0"/>
            <a:t>グループごとにやると、「フリーライダー」が生じる</a:t>
          </a:r>
        </a:p>
      </dsp:txBody>
      <dsp:txXfrm rot="-5400000">
        <a:off x="2160210" y="214528"/>
        <a:ext cx="5895251" cy="1696732"/>
      </dsp:txXfrm>
    </dsp:sp>
    <dsp:sp modelId="{B0E3C2B5-74B1-489A-90A3-B7BB7448A174}">
      <dsp:nvSpPr>
        <dsp:cNvPr id="0" name=""/>
        <dsp:cNvSpPr/>
      </dsp:nvSpPr>
      <dsp:spPr>
        <a:xfrm>
          <a:off x="82350" y="2693"/>
          <a:ext cx="2077858" cy="2120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課題</a:t>
          </a:r>
        </a:p>
      </dsp:txBody>
      <dsp:txXfrm>
        <a:off x="183783" y="104126"/>
        <a:ext cx="1874992" cy="1917536"/>
      </dsp:txXfrm>
    </dsp:sp>
    <dsp:sp modelId="{179713A8-42FB-41C2-AB7D-1AB37EAA9DFC}">
      <dsp:nvSpPr>
        <dsp:cNvPr id="0" name=""/>
        <dsp:cNvSpPr/>
      </dsp:nvSpPr>
      <dsp:spPr>
        <a:xfrm rot="5400000">
          <a:off x="4144372" y="420701"/>
          <a:ext cx="1997962" cy="59662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kern="1200" dirty="0"/>
            <a:t>報告会はグループごと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200" kern="1200" dirty="0"/>
            <a:t>報告書は個人</a:t>
          </a:r>
        </a:p>
      </dsp:txBody>
      <dsp:txXfrm rot="-5400000">
        <a:off x="2160209" y="2502396"/>
        <a:ext cx="5868756" cy="1802898"/>
      </dsp:txXfrm>
    </dsp:sp>
    <dsp:sp modelId="{D96C1FB6-CA87-45D0-A780-3055DEB4E1A6}">
      <dsp:nvSpPr>
        <dsp:cNvPr id="0" name=""/>
        <dsp:cNvSpPr/>
      </dsp:nvSpPr>
      <dsp:spPr>
        <a:xfrm>
          <a:off x="82350" y="2284421"/>
          <a:ext cx="2077858" cy="22388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改善策</a:t>
          </a:r>
        </a:p>
      </dsp:txBody>
      <dsp:txXfrm>
        <a:off x="183783" y="2385854"/>
        <a:ext cx="1874992" cy="20359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53415-A278-45CA-83BA-23DEF8DC43D4}">
      <dsp:nvSpPr>
        <dsp:cNvPr id="0" name=""/>
        <dsp:cNvSpPr/>
      </dsp:nvSpPr>
      <dsp:spPr>
        <a:xfrm rot="5400000">
          <a:off x="4213574" y="-1930625"/>
          <a:ext cx="1880310" cy="5987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800" kern="1200" dirty="0"/>
            <a:t>細かいルーブリックでの時間対効果（「目的」の達成が困難）</a:t>
          </a:r>
        </a:p>
      </dsp:txBody>
      <dsp:txXfrm rot="-5400000">
        <a:off x="2160210" y="214528"/>
        <a:ext cx="5895251" cy="1696732"/>
      </dsp:txXfrm>
    </dsp:sp>
    <dsp:sp modelId="{B0E3C2B5-74B1-489A-90A3-B7BB7448A174}">
      <dsp:nvSpPr>
        <dsp:cNvPr id="0" name=""/>
        <dsp:cNvSpPr/>
      </dsp:nvSpPr>
      <dsp:spPr>
        <a:xfrm>
          <a:off x="82350" y="2693"/>
          <a:ext cx="2077858" cy="2120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課題</a:t>
          </a:r>
        </a:p>
      </dsp:txBody>
      <dsp:txXfrm>
        <a:off x="183783" y="104126"/>
        <a:ext cx="1874992" cy="1917536"/>
      </dsp:txXfrm>
    </dsp:sp>
    <dsp:sp modelId="{179713A8-42FB-41C2-AB7D-1AB37EAA9DFC}">
      <dsp:nvSpPr>
        <dsp:cNvPr id="0" name=""/>
        <dsp:cNvSpPr/>
      </dsp:nvSpPr>
      <dsp:spPr>
        <a:xfrm rot="5400000">
          <a:off x="4144372" y="420701"/>
          <a:ext cx="1997962" cy="59662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800" kern="1200" dirty="0"/>
            <a:t>教員からの評価はざっくりと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800" kern="1200" dirty="0"/>
            <a:t>相互評価と振り返りに軸足を</a:t>
          </a:r>
        </a:p>
      </dsp:txBody>
      <dsp:txXfrm rot="-5400000">
        <a:off x="2160209" y="2502396"/>
        <a:ext cx="5868756" cy="1802898"/>
      </dsp:txXfrm>
    </dsp:sp>
    <dsp:sp modelId="{D96C1FB6-CA87-45D0-A780-3055DEB4E1A6}">
      <dsp:nvSpPr>
        <dsp:cNvPr id="0" name=""/>
        <dsp:cNvSpPr/>
      </dsp:nvSpPr>
      <dsp:spPr>
        <a:xfrm>
          <a:off x="82350" y="2284421"/>
          <a:ext cx="2077858" cy="22388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改善策</a:t>
          </a:r>
        </a:p>
      </dsp:txBody>
      <dsp:txXfrm>
        <a:off x="183783" y="2385854"/>
        <a:ext cx="1874992" cy="2035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1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27300" y="1131779"/>
            <a:ext cx="9144000" cy="2448271"/>
          </a:xfrm>
        </p:spPr>
        <p:txBody>
          <a:bodyPr>
            <a:normAutofit/>
          </a:bodyPr>
          <a:lstStyle/>
          <a:p>
            <a:r>
              <a:rPr lang="ja-JP" altLang="en-US" b="1" dirty="0"/>
              <a:t>課題研究指導の実践例</a:t>
            </a:r>
            <a:endParaRPr kumimoji="1" lang="ja-JP" altLang="en-US" sz="2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584776" cy="2592288"/>
          </a:xfrm>
        </p:spPr>
        <p:txBody>
          <a:bodyPr>
            <a:normAutofit lnSpcReduction="10000"/>
          </a:bodyPr>
          <a:lstStyle/>
          <a:p>
            <a:r>
              <a:rPr lang="ja-JP" altLang="en-US" sz="3000" dirty="0">
                <a:solidFill>
                  <a:schemeClr val="tx1"/>
                </a:solidFill>
              </a:rPr>
              <a:t>三田国際学園中学校・高等学校</a:t>
            </a:r>
            <a:endParaRPr lang="en-US" altLang="ja-JP" sz="30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〇大野智久</a:t>
            </a:r>
            <a:endParaRPr lang="en-US" altLang="ja-JP" sz="3600" dirty="0">
              <a:solidFill>
                <a:schemeClr val="tx1"/>
              </a:solidFill>
            </a:endParaRPr>
          </a:p>
          <a:p>
            <a:endParaRPr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3000" dirty="0">
                <a:solidFill>
                  <a:schemeClr val="tx1"/>
                </a:solidFill>
              </a:rPr>
              <a:t>都立国立高等学校</a:t>
            </a:r>
            <a:endParaRPr kumimoji="1" lang="en-US" altLang="ja-JP" sz="30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板山裕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37721" y="260648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dirty="0"/>
              <a:t>190807</a:t>
            </a:r>
            <a:r>
              <a:rPr lang="ja-JP" altLang="en-US" dirty="0"/>
              <a:t>日本生物教育会岡山大会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/>
              <a:t>２、課題研究の改善プロセス</a:t>
            </a:r>
          </a:p>
        </p:txBody>
      </p:sp>
    </p:spTree>
    <p:extLst>
      <p:ext uri="{BB962C8B-B14F-4D97-AF65-F5344CB8AC3E}">
        <p14:creationId xmlns:p14="http://schemas.microsoft.com/office/powerpoint/2010/main" val="2311384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45B60-5E72-47B6-B6D6-120D27E9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課題①テーマ設定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0837E7A-B4D0-4108-8E91-3A59A2337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443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455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AE911-D9D1-415E-A117-2B2EA4C5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小さな成功体験</a:t>
            </a:r>
          </a:p>
        </p:txBody>
      </p:sp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FAA58EFF-B4CB-4E15-AFA2-1A7958BDD4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093422"/>
              </p:ext>
            </p:extLst>
          </p:nvPr>
        </p:nvGraphicFramePr>
        <p:xfrm>
          <a:off x="693912" y="1196752"/>
          <a:ext cx="7992888" cy="531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4504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D6D6A8-3E1C-4AA8-98E4-E65FD943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選択肢の提示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FA9DFC-AD61-414E-9954-F441E9AE7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2859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使える器具</a:t>
            </a:r>
            <a:r>
              <a:rPr lang="ja-JP" altLang="en-US" dirty="0"/>
              <a:t>・試薬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sz="1600" dirty="0"/>
          </a:p>
          <a:p>
            <a:r>
              <a:rPr kumimoji="1" lang="ja-JP" altLang="en-US" dirty="0"/>
              <a:t>高校生物の実験紹介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1700" dirty="0"/>
              <a:t>　　</a:t>
            </a:r>
            <a:r>
              <a:rPr lang="ja-JP" altLang="en-US" sz="1900" dirty="0"/>
              <a:t>感覚の実験（二点弁別閾、反応速度</a:t>
            </a:r>
            <a:r>
              <a:rPr lang="en-US" altLang="ja-JP" sz="1900" dirty="0"/>
              <a:t>etc...</a:t>
            </a:r>
            <a:r>
              <a:rPr lang="ja-JP" altLang="en-US" sz="1900" dirty="0"/>
              <a:t>）</a:t>
            </a:r>
          </a:p>
          <a:p>
            <a:pPr marL="0" indent="0">
              <a:buNone/>
            </a:pPr>
            <a:r>
              <a:rPr lang="ja-JP" altLang="en-US" sz="1900" dirty="0"/>
              <a:t>　　錯覚の実験（錯視、錯聴</a:t>
            </a:r>
            <a:r>
              <a:rPr lang="en-US" altLang="ja-JP" sz="1900" dirty="0"/>
              <a:t>etc...</a:t>
            </a:r>
            <a:r>
              <a:rPr lang="ja-JP" altLang="en-US" sz="1900" dirty="0"/>
              <a:t>）</a:t>
            </a:r>
          </a:p>
          <a:p>
            <a:pPr marL="0" indent="0">
              <a:buNone/>
            </a:pPr>
            <a:r>
              <a:rPr lang="ja-JP" altLang="en-US" sz="1900" dirty="0"/>
              <a:t>　　植物の再生（ジャガイモやニンジンからの発芽</a:t>
            </a:r>
            <a:r>
              <a:rPr lang="en-US" altLang="ja-JP" sz="1900" dirty="0"/>
              <a:t>etc...</a:t>
            </a:r>
            <a:r>
              <a:rPr lang="ja-JP" altLang="en-US" sz="1900" dirty="0"/>
              <a:t>）</a:t>
            </a:r>
          </a:p>
          <a:p>
            <a:pPr marL="0" indent="0">
              <a:buNone/>
            </a:pPr>
            <a:r>
              <a:rPr lang="ja-JP" altLang="en-US" sz="1900" dirty="0"/>
              <a:t>　　寒天培地での細菌培養（空気中、ヒトの皮膚常在菌、土壌細菌</a:t>
            </a:r>
            <a:r>
              <a:rPr lang="en-US" altLang="ja-JP" sz="1900" dirty="0"/>
              <a:t>etc...</a:t>
            </a:r>
            <a:r>
              <a:rPr lang="ja-JP" altLang="en-US" sz="1900" dirty="0"/>
              <a:t>）</a:t>
            </a:r>
            <a:endParaRPr lang="ja-JP" altLang="en-US" sz="1700" dirty="0"/>
          </a:p>
          <a:p>
            <a:pPr marL="0" indent="0">
              <a:buNone/>
            </a:pPr>
            <a:endParaRPr lang="en-US" altLang="ja-JP" sz="1600" dirty="0"/>
          </a:p>
          <a:p>
            <a:r>
              <a:rPr lang="ja-JP" altLang="en-US" dirty="0"/>
              <a:t>研究対象の生物例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1900" dirty="0"/>
              <a:t>　　アリ、カ、プラナリア、コケ、園芸店で入手可能な植物、キノコ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2800" dirty="0"/>
              <a:t>※</a:t>
            </a:r>
            <a:r>
              <a:rPr lang="ja-JP" altLang="en-US" sz="2800" b="1" dirty="0">
                <a:solidFill>
                  <a:srgbClr val="FF0000"/>
                </a:solidFill>
              </a:rPr>
              <a:t>「選ぶ」</a:t>
            </a:r>
            <a:r>
              <a:rPr lang="ja-JP" altLang="en-US" sz="2800" dirty="0"/>
              <a:t>ことが動機づけにつながる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77386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45B60-5E72-47B6-B6D6-120D27E9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課題②グループ分け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0837E7A-B4D0-4108-8E91-3A59A2337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024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69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4C5C4-BE4C-4735-9A83-3B09EADC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グループ分け→テーマ設定</a:t>
            </a:r>
          </a:p>
        </p:txBody>
      </p:sp>
      <p:pic>
        <p:nvPicPr>
          <p:cNvPr id="7" name="グラフィックス 6" descr="男性の集団">
            <a:extLst>
              <a:ext uri="{FF2B5EF4-FFF2-40B4-BE49-F238E27FC236}">
                <a16:creationId xmlns:a16="http://schemas.microsoft.com/office/drawing/2014/main" id="{606C4475-FEB0-42BF-B846-476D006A4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1640" y="2636912"/>
            <a:ext cx="3024336" cy="3010071"/>
          </a:xfrm>
          <a:prstGeom prst="rect">
            <a:avLst/>
          </a:prstGeom>
        </p:spPr>
      </p:pic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7B14BDBA-004D-4FBE-94BD-3AD4DBF18364}"/>
              </a:ext>
            </a:extLst>
          </p:cNvPr>
          <p:cNvSpPr/>
          <p:nvPr/>
        </p:nvSpPr>
        <p:spPr>
          <a:xfrm>
            <a:off x="4755702" y="1334603"/>
            <a:ext cx="3502103" cy="1368152"/>
          </a:xfrm>
          <a:prstGeom prst="wedgeRoundRectCallout">
            <a:avLst>
              <a:gd name="adj1" fmla="val -99163"/>
              <a:gd name="adj2" fmla="val 58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これでいいんじゃない？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C6D05D91-2CB8-40E2-92FB-B53474576C7C}"/>
              </a:ext>
            </a:extLst>
          </p:cNvPr>
          <p:cNvSpPr/>
          <p:nvPr/>
        </p:nvSpPr>
        <p:spPr>
          <a:xfrm>
            <a:off x="4860032" y="3933056"/>
            <a:ext cx="3502103" cy="1368152"/>
          </a:xfrm>
          <a:prstGeom prst="wedgeRoundRectCallout">
            <a:avLst>
              <a:gd name="adj1" fmla="val -72726"/>
              <a:gd name="adj2" fmla="val -1019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それでいいよ。</a:t>
            </a:r>
            <a:endParaRPr lang="en-US" altLang="ja-JP" sz="3200" dirty="0"/>
          </a:p>
          <a:p>
            <a:pPr algn="ctr"/>
            <a:r>
              <a:rPr kumimoji="1" lang="ja-JP" altLang="en-US" sz="3200" dirty="0"/>
              <a:t>それでいこう。</a:t>
            </a:r>
          </a:p>
        </p:txBody>
      </p:sp>
    </p:spTree>
    <p:extLst>
      <p:ext uri="{BB962C8B-B14F-4D97-AF65-F5344CB8AC3E}">
        <p14:creationId xmlns:p14="http://schemas.microsoft.com/office/powerpoint/2010/main" val="3317833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4C5C4-BE4C-4735-9A83-3B09EADC7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グループ分け→テーマ設定</a:t>
            </a:r>
          </a:p>
        </p:txBody>
      </p:sp>
      <p:pic>
        <p:nvPicPr>
          <p:cNvPr id="5" name="グラフィックス 4" descr="男性">
            <a:extLst>
              <a:ext uri="{FF2B5EF4-FFF2-40B4-BE49-F238E27FC236}">
                <a16:creationId xmlns:a16="http://schemas.microsoft.com/office/drawing/2014/main" id="{5453427A-F414-4B9F-BF0B-AC9DDC976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893" y="1751858"/>
            <a:ext cx="1778496" cy="1770107"/>
          </a:xfrm>
          <a:prstGeom prst="rect">
            <a:avLst/>
          </a:prstGeom>
        </p:spPr>
      </p:pic>
      <p:pic>
        <p:nvPicPr>
          <p:cNvPr id="7" name="グラフィックス 6" descr="男性の集団">
            <a:extLst>
              <a:ext uri="{FF2B5EF4-FFF2-40B4-BE49-F238E27FC236}">
                <a16:creationId xmlns:a16="http://schemas.microsoft.com/office/drawing/2014/main" id="{606C4475-FEB0-42BF-B846-476D006A43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16216" y="2106734"/>
            <a:ext cx="2170584" cy="2160346"/>
          </a:xfrm>
          <a:prstGeom prst="rect">
            <a:avLst/>
          </a:prstGeom>
        </p:spPr>
      </p:pic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7CA795CE-2CE4-4233-8B3E-BA16F168E30E}"/>
              </a:ext>
            </a:extLst>
          </p:cNvPr>
          <p:cNvSpPr/>
          <p:nvPr/>
        </p:nvSpPr>
        <p:spPr>
          <a:xfrm>
            <a:off x="2051720" y="1246686"/>
            <a:ext cx="3024335" cy="1390225"/>
          </a:xfrm>
          <a:prstGeom prst="wedgeRoundRectCallout">
            <a:avLst>
              <a:gd name="adj1" fmla="val -63537"/>
              <a:gd name="adj2" fmla="val 11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これがやりたい</a:t>
            </a:r>
            <a:endParaRPr kumimoji="1" lang="ja-JP" altLang="en-US" sz="3200" dirty="0"/>
          </a:p>
        </p:txBody>
      </p:sp>
      <p:pic>
        <p:nvPicPr>
          <p:cNvPr id="10" name="グラフィックス 9" descr="男性">
            <a:extLst>
              <a:ext uri="{FF2B5EF4-FFF2-40B4-BE49-F238E27FC236}">
                <a16:creationId xmlns:a16="http://schemas.microsoft.com/office/drawing/2014/main" id="{6E78C89E-CC68-43A1-AACD-3B89E77A9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894" y="4135333"/>
            <a:ext cx="1778496" cy="1770107"/>
          </a:xfrm>
          <a:prstGeom prst="rect">
            <a:avLst/>
          </a:prstGeom>
        </p:spPr>
      </p:pic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7C0A658D-EB07-443F-8AA5-AAEEFFAF37BA}"/>
              </a:ext>
            </a:extLst>
          </p:cNvPr>
          <p:cNvSpPr/>
          <p:nvPr/>
        </p:nvSpPr>
        <p:spPr>
          <a:xfrm>
            <a:off x="2051720" y="3630161"/>
            <a:ext cx="3024335" cy="1390225"/>
          </a:xfrm>
          <a:prstGeom prst="wedgeRoundRectCallout">
            <a:avLst>
              <a:gd name="adj1" fmla="val -63537"/>
              <a:gd name="adj2" fmla="val 11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これがやりたい</a:t>
            </a:r>
            <a:endParaRPr kumimoji="1" lang="ja-JP" altLang="en-US" sz="3200" dirty="0"/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55D8ABBC-81D5-4FAF-A2F9-0E46A732B991}"/>
              </a:ext>
            </a:extLst>
          </p:cNvPr>
          <p:cNvSpPr/>
          <p:nvPr/>
        </p:nvSpPr>
        <p:spPr>
          <a:xfrm>
            <a:off x="5358393" y="2926798"/>
            <a:ext cx="909815" cy="417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CBAF69C0-8313-4198-8087-3932180E62A0}"/>
              </a:ext>
            </a:extLst>
          </p:cNvPr>
          <p:cNvSpPr/>
          <p:nvPr/>
        </p:nvSpPr>
        <p:spPr>
          <a:xfrm>
            <a:off x="5789327" y="4581128"/>
            <a:ext cx="3024335" cy="1390225"/>
          </a:xfrm>
          <a:prstGeom prst="wedgeRoundRectCallout">
            <a:avLst>
              <a:gd name="adj1" fmla="val 11574"/>
              <a:gd name="adj2" fmla="val -915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これがやりたい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65810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45B60-5E72-47B6-B6D6-120D27E9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課題③実験の計画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0837E7A-B4D0-4108-8E91-3A59A23372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2940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45B60-5E72-47B6-B6D6-120D27E9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課題④教員の介入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0837E7A-B4D0-4108-8E91-3A59A2337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0088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6936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45B60-5E72-47B6-B6D6-120D27E9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課題⑤成果報告会・報告書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0837E7A-B4D0-4108-8E91-3A59A2337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1379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58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33BEF-F640-4813-AD09-D190CB8B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都立国立高校の課題研究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015E4C-4ADC-4A97-85B4-14F219CD6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/>
              <a:t>2015</a:t>
            </a:r>
            <a:r>
              <a:rPr kumimoji="1" lang="ja-JP" altLang="en-US" dirty="0"/>
              <a:t>年度より開始（現在</a:t>
            </a:r>
            <a:r>
              <a:rPr kumimoji="1" lang="en-US" altLang="ja-JP" dirty="0"/>
              <a:t>5</a:t>
            </a:r>
            <a:r>
              <a:rPr kumimoji="1" lang="ja-JP" altLang="en-US" dirty="0"/>
              <a:t>年目）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1</a:t>
            </a:r>
            <a:r>
              <a:rPr kumimoji="1" lang="ja-JP" altLang="en-US" dirty="0"/>
              <a:t>年生の「生物基礎」</a:t>
            </a:r>
            <a:r>
              <a:rPr kumimoji="1" lang="en-US" altLang="ja-JP" dirty="0"/>
              <a:t>3</a:t>
            </a:r>
            <a:r>
              <a:rPr kumimoji="1" lang="ja-JP" altLang="en-US" dirty="0"/>
              <a:t>単位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→そのうちの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単位で実施するイメージ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dirty="0"/>
              <a:t>8</a:t>
            </a:r>
            <a:r>
              <a:rPr lang="ja-JP" altLang="en-US" dirty="0"/>
              <a:t>クラス</a:t>
            </a:r>
            <a:r>
              <a:rPr lang="en-US" altLang="ja-JP" dirty="0"/>
              <a:t>320</a:t>
            </a:r>
            <a:r>
              <a:rPr lang="ja-JP" altLang="en-US" dirty="0"/>
              <a:t>人全員が取り組む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SSH</a:t>
            </a:r>
            <a:r>
              <a:rPr kumimoji="1" lang="ja-JP" altLang="en-US" dirty="0"/>
              <a:t>や理数コースなどはない。</a:t>
            </a:r>
            <a:endParaRPr kumimoji="1" lang="en-US" altLang="ja-JP" dirty="0"/>
          </a:p>
          <a:p>
            <a:r>
              <a:rPr lang="ja-JP" altLang="en-US" dirty="0"/>
              <a:t>特別な予算もない。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7536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C0265-5A3F-4C99-A63F-AA9DC88D7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報告会と報告書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23D410CC-68E0-44E0-AF5A-B6FDF0378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938166"/>
              </p:ext>
            </p:extLst>
          </p:nvPr>
        </p:nvGraphicFramePr>
        <p:xfrm>
          <a:off x="532016" y="1268760"/>
          <a:ext cx="8229600" cy="436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14253848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549733154"/>
                    </a:ext>
                  </a:extLst>
                </a:gridCol>
                <a:gridCol w="3466728">
                  <a:extLst>
                    <a:ext uri="{9D8B030D-6E8A-4147-A177-3AD203B41FA5}">
                      <a16:colId xmlns:a16="http://schemas.microsoft.com/office/drawing/2014/main" val="1027821636"/>
                    </a:ext>
                  </a:extLst>
                </a:gridCol>
              </a:tblGrid>
              <a:tr h="637974"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報告会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報告書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770461"/>
                  </a:ext>
                </a:extLst>
              </a:tr>
              <a:tr h="1243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形態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グループ</a:t>
                      </a:r>
                      <a:endParaRPr kumimoji="1" lang="en-US" altLang="ja-JP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個人</a:t>
                      </a:r>
                      <a:endParaRPr kumimoji="1" lang="en-US" altLang="ja-JP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199540"/>
                  </a:ext>
                </a:extLst>
              </a:tr>
              <a:tr h="1243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重点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協働学習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個々のストーリー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983780"/>
                  </a:ext>
                </a:extLst>
              </a:tr>
              <a:tr h="1243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評価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試行錯誤</a:t>
                      </a:r>
                      <a:endParaRPr kumimoji="1" lang="en-US" altLang="ja-JP" sz="3200" dirty="0"/>
                    </a:p>
                    <a:p>
                      <a:pPr algn="ctr"/>
                      <a:r>
                        <a:rPr kumimoji="1" lang="ja-JP" altLang="en-US" sz="3200" dirty="0"/>
                        <a:t>研究の質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試行錯誤</a:t>
                      </a:r>
                      <a:endParaRPr kumimoji="1" lang="en-US" altLang="ja-JP" sz="3200" dirty="0"/>
                    </a:p>
                    <a:p>
                      <a:pPr algn="ctr"/>
                      <a:r>
                        <a:rPr kumimoji="1" lang="ja-JP" altLang="en-US" sz="3200" dirty="0"/>
                        <a:t>振り返りの質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694796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193DF1C-3F5A-497C-9CE5-E7200C61ADB2}"/>
              </a:ext>
            </a:extLst>
          </p:cNvPr>
          <p:cNvSpPr txBox="1"/>
          <p:nvPr/>
        </p:nvSpPr>
        <p:spPr>
          <a:xfrm flipH="1">
            <a:off x="575556" y="594928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※</a:t>
            </a:r>
            <a:r>
              <a:rPr lang="ja-JP" altLang="en-US" sz="2400" dirty="0"/>
              <a:t>「研究の質」は、「成果」ではなく「プロセス」重視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629104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45B60-5E72-47B6-B6D6-120D27E9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課題⑥評価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90837E7A-B4D0-4108-8E91-3A59A2337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5323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233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DC1457-7569-4E88-9C54-5FA21090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振り返りの例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EAC7D9-935A-4523-97C5-3498371DF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課題研究の活動の中で</a:t>
            </a:r>
            <a:r>
              <a:rPr lang="ja-JP" altLang="en-US" sz="2800" b="1" dirty="0">
                <a:solidFill>
                  <a:srgbClr val="FF0000"/>
                </a:solidFill>
              </a:rPr>
              <a:t>自分が最も工夫したこと</a:t>
            </a:r>
          </a:p>
          <a:p>
            <a:r>
              <a:rPr lang="ja-JP" altLang="en-US" sz="2800" dirty="0"/>
              <a:t>課題研究の活動の中で</a:t>
            </a:r>
            <a:r>
              <a:rPr lang="ja-JP" altLang="en-US" sz="2800" b="1" dirty="0">
                <a:solidFill>
                  <a:srgbClr val="FF0000"/>
                </a:solidFill>
              </a:rPr>
              <a:t>見出した課題とその原因</a:t>
            </a:r>
            <a:r>
              <a:rPr lang="ja-JP" altLang="en-US" sz="2800" dirty="0"/>
              <a:t>（グループ全体のことではなく個人として）</a:t>
            </a:r>
          </a:p>
          <a:p>
            <a:r>
              <a:rPr lang="ja-JP" altLang="en-US" sz="2800" dirty="0"/>
              <a:t>上記の課題に対して、</a:t>
            </a:r>
            <a:r>
              <a:rPr lang="ja-JP" altLang="en-US" sz="2800" b="1" dirty="0">
                <a:solidFill>
                  <a:srgbClr val="FF0000"/>
                </a:solidFill>
              </a:rPr>
              <a:t>今後どのようなことに取り組んでいきたいか</a:t>
            </a:r>
            <a:r>
              <a:rPr lang="ja-JP" altLang="en-US" sz="2800" dirty="0"/>
              <a:t>。</a:t>
            </a:r>
          </a:p>
          <a:p>
            <a:r>
              <a:rPr lang="ja-JP" altLang="en-US" sz="2800" dirty="0"/>
              <a:t>課題研究の活動の中で</a:t>
            </a:r>
            <a:r>
              <a:rPr lang="ja-JP" altLang="en-US" sz="2800" b="1" dirty="0">
                <a:solidFill>
                  <a:srgbClr val="FF0000"/>
                </a:solidFill>
              </a:rPr>
              <a:t>刺激を受けた意見、新たに獲得した視点</a:t>
            </a:r>
          </a:p>
          <a:p>
            <a:r>
              <a:rPr lang="ja-JP" altLang="en-US" sz="2800" dirty="0"/>
              <a:t>準備・発表を通じて</a:t>
            </a:r>
            <a:r>
              <a:rPr lang="ja-JP" altLang="en-US" sz="2800" b="1" dirty="0">
                <a:solidFill>
                  <a:srgbClr val="FF0000"/>
                </a:solidFill>
              </a:rPr>
              <a:t>成長を実感できたこと</a:t>
            </a:r>
            <a:r>
              <a:rPr lang="ja-JP" altLang="en-US" sz="2800" dirty="0"/>
              <a:t>。</a:t>
            </a:r>
          </a:p>
          <a:p>
            <a:r>
              <a:rPr lang="ja-JP" altLang="en-US" sz="2800" dirty="0"/>
              <a:t>課題研究の自分の活動に対する</a:t>
            </a:r>
            <a:r>
              <a:rPr lang="ja-JP" altLang="en-US" sz="2800" b="1" dirty="0">
                <a:solidFill>
                  <a:srgbClr val="FF0000"/>
                </a:solidFill>
              </a:rPr>
              <a:t>自己評価</a:t>
            </a:r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7267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A12E2-1B4E-4774-99EA-3015354BC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生徒の振り返りから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63DB92-BFED-42E9-9B66-A0C2778C4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1702"/>
            <a:ext cx="8229600" cy="4525963"/>
          </a:xfrm>
        </p:spPr>
        <p:txBody>
          <a:bodyPr/>
          <a:lstStyle/>
          <a:p>
            <a:r>
              <a:rPr kumimoji="1" lang="ja-JP" altLang="en-US" dirty="0"/>
              <a:t>前回が大変だったこともあり、今回の研究を始めるときは正直、「またやるのか」と思ってしまった。しかし、やはり動き出すと最後までやり切りたいと思えてくるし、みんなで試行錯誤しながら取り組むのも楽しくなってくる。私は、</a:t>
            </a:r>
            <a:r>
              <a:rPr kumimoji="1" lang="ja-JP" altLang="en-US" b="1" dirty="0">
                <a:solidFill>
                  <a:srgbClr val="FF0000"/>
                </a:solidFill>
              </a:rPr>
              <a:t>研究においては「知りたい」という気持ちが人を動かすのだということに気付いた</a:t>
            </a:r>
            <a:r>
              <a:rPr kumimoji="1" lang="ja-JP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2526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86BC7B-353F-4A10-A8C9-0E1193D3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発表の内容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C419A2-ECF2-4C90-9414-DB35C113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b="1" dirty="0"/>
              <a:t>１、課題研究で目指すもの</a:t>
            </a:r>
            <a:endParaRPr lang="ja-JP" altLang="en-US" sz="1400" b="1" dirty="0"/>
          </a:p>
          <a:p>
            <a:endParaRPr lang="en-US" altLang="ja-JP" sz="4400" b="1" dirty="0"/>
          </a:p>
          <a:p>
            <a:pPr marL="0" indent="0">
              <a:buNone/>
            </a:pPr>
            <a:r>
              <a:rPr lang="ja-JP" altLang="en-US" sz="4400" b="1" dirty="0"/>
              <a:t>２、課題研究の改善プロセス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215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/>
              <a:t>１、課題研究で目指すもの</a:t>
            </a:r>
          </a:p>
        </p:txBody>
      </p:sp>
    </p:spTree>
    <p:extLst>
      <p:ext uri="{BB962C8B-B14F-4D97-AF65-F5344CB8AC3E}">
        <p14:creationId xmlns:p14="http://schemas.microsoft.com/office/powerpoint/2010/main" val="410945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授業の全体像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62292" y="1767006"/>
            <a:ext cx="738664" cy="41655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 ①目指したいもの  </a:t>
            </a:r>
            <a:endParaRPr kumimoji="1" lang="ja-JP" altLang="en-US" sz="3600" dirty="0"/>
          </a:p>
        </p:txBody>
      </p:sp>
      <p:sp>
        <p:nvSpPr>
          <p:cNvPr id="5" name="右矢印 4"/>
          <p:cNvSpPr/>
          <p:nvPr/>
        </p:nvSpPr>
        <p:spPr>
          <a:xfrm>
            <a:off x="2483768" y="2871252"/>
            <a:ext cx="4104456" cy="968003"/>
          </a:xfrm>
          <a:prstGeom prst="rightArrow">
            <a:avLst>
              <a:gd name="adj1" fmla="val 362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4288" y="1791110"/>
            <a:ext cx="738664" cy="286232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③</a:t>
            </a:r>
            <a:r>
              <a:rPr kumimoji="1" lang="ja-JP" altLang="en-US" sz="3600" dirty="0"/>
              <a:t>授業の効果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1916832"/>
            <a:ext cx="387798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/>
              <a:t>②授業のデザイン</a:t>
            </a:r>
            <a:endParaRPr kumimoji="1" lang="en-US" altLang="ja-JP" sz="3600" dirty="0"/>
          </a:p>
        </p:txBody>
      </p:sp>
      <p:sp>
        <p:nvSpPr>
          <p:cNvPr id="9" name="環状矢印 8"/>
          <p:cNvSpPr/>
          <p:nvPr/>
        </p:nvSpPr>
        <p:spPr>
          <a:xfrm rot="10800000">
            <a:off x="2223356" y="2752911"/>
            <a:ext cx="4697288" cy="3084125"/>
          </a:xfrm>
          <a:prstGeom prst="circularArrow">
            <a:avLst>
              <a:gd name="adj1" fmla="val 8955"/>
              <a:gd name="adj2" fmla="val 944356"/>
              <a:gd name="adj3" fmla="val 21331902"/>
              <a:gd name="adj4" fmla="val 10757551"/>
              <a:gd name="adj5" fmla="val 14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7505" y="5734997"/>
            <a:ext cx="295465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/>
              <a:t>④授業の改善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9523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5DF056-1D01-440E-BAD0-D7F05469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課題研究の目的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8C05E96C-35E7-4E9C-8B8F-5AE9AF869E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530008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872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70CFAEB1-5647-4802-911D-FD113E644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6581879"/>
              </p:ext>
            </p:extLst>
          </p:nvPr>
        </p:nvGraphicFramePr>
        <p:xfrm>
          <a:off x="-36512" y="1052736"/>
          <a:ext cx="8098365" cy="4541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2AA40EB-6588-4703-BD2D-43FF7C6EABF9}"/>
              </a:ext>
            </a:extLst>
          </p:cNvPr>
          <p:cNvSpPr txBox="1"/>
          <p:nvPr/>
        </p:nvSpPr>
        <p:spPr>
          <a:xfrm>
            <a:off x="6084168" y="1340768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自然を愛する心</a:t>
            </a:r>
            <a:endParaRPr lang="en-US" altLang="ja-JP" sz="2400" dirty="0"/>
          </a:p>
          <a:p>
            <a:pPr algn="ctr"/>
            <a:r>
              <a:rPr lang="ja-JP" altLang="en-US" sz="2400" dirty="0"/>
              <a:t>試行錯誤する姿勢</a:t>
            </a:r>
            <a:endParaRPr lang="en-US" altLang="ja-JP" sz="2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C70BF1-F54D-4C6E-BEE0-86F18633F445}"/>
              </a:ext>
            </a:extLst>
          </p:cNvPr>
          <p:cNvSpPr txBox="1"/>
          <p:nvPr/>
        </p:nvSpPr>
        <p:spPr>
          <a:xfrm>
            <a:off x="4860032" y="5805264"/>
            <a:ext cx="2193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科学的方法</a:t>
            </a:r>
            <a:endParaRPr lang="en-US" altLang="ja-JP" sz="2400" dirty="0"/>
          </a:p>
          <a:p>
            <a:pPr algn="ctr"/>
            <a:r>
              <a:rPr lang="ja-JP" altLang="en-US" sz="2400" dirty="0"/>
              <a:t>問いの創造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68610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C0265-5A3F-4C99-A63F-AA9DC88D7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「研究」との違い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23D410CC-68E0-44E0-AF5A-B6FDF0378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220412"/>
              </p:ext>
            </p:extLst>
          </p:nvPr>
        </p:nvGraphicFramePr>
        <p:xfrm>
          <a:off x="457200" y="1600200"/>
          <a:ext cx="8229600" cy="31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14253848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549733154"/>
                    </a:ext>
                  </a:extLst>
                </a:gridCol>
                <a:gridCol w="3466728">
                  <a:extLst>
                    <a:ext uri="{9D8B030D-6E8A-4147-A177-3AD203B41FA5}">
                      <a16:colId xmlns:a16="http://schemas.microsoft.com/office/drawing/2014/main" val="1027821636"/>
                    </a:ext>
                  </a:extLst>
                </a:gridCol>
              </a:tblGrid>
              <a:tr h="637974">
                <a:tc>
                  <a:txBody>
                    <a:bodyPr/>
                    <a:lstStyle/>
                    <a:p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研究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本実践の課題研究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770461"/>
                  </a:ext>
                </a:extLst>
              </a:tr>
              <a:tr h="1243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新規性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必須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必須ではない</a:t>
                      </a:r>
                      <a:endParaRPr kumimoji="1" lang="en-US" altLang="ja-JP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199540"/>
                  </a:ext>
                </a:extLst>
              </a:tr>
              <a:tr h="12434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必須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必須ではない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983780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193DF1C-3F5A-497C-9CE5-E7200C61ADB2}"/>
              </a:ext>
            </a:extLst>
          </p:cNvPr>
          <p:cNvSpPr txBox="1"/>
          <p:nvPr/>
        </p:nvSpPr>
        <p:spPr>
          <a:xfrm flipH="1">
            <a:off x="539552" y="501317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●「研究」は、学位審査や業績と連動している。</a:t>
            </a:r>
            <a:endParaRPr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●本実践の課題研究は「研究」とは目的が異なる。</a:t>
            </a:r>
          </a:p>
        </p:txBody>
      </p:sp>
    </p:spTree>
    <p:extLst>
      <p:ext uri="{BB962C8B-B14F-4D97-AF65-F5344CB8AC3E}">
        <p14:creationId xmlns:p14="http://schemas.microsoft.com/office/powerpoint/2010/main" val="421222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探究のイメージ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3688" y="3288899"/>
            <a:ext cx="129614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/>
              <a:t>？</a:t>
            </a:r>
            <a:endParaRPr kumimoji="1" lang="ja-JP" altLang="en-US" sz="6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28183" y="3288899"/>
            <a:ext cx="1296144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dirty="0"/>
              <a:t>！</a:t>
            </a:r>
            <a:endParaRPr kumimoji="1" lang="ja-JP" altLang="en-US" sz="6600" b="1" dirty="0"/>
          </a:p>
        </p:txBody>
      </p:sp>
      <p:sp>
        <p:nvSpPr>
          <p:cNvPr id="6" name="右カーブ矢印 5"/>
          <p:cNvSpPr/>
          <p:nvPr/>
        </p:nvSpPr>
        <p:spPr>
          <a:xfrm rot="16200000">
            <a:off x="4355976" y="2708921"/>
            <a:ext cx="1224135" cy="5112566"/>
          </a:xfrm>
          <a:prstGeom prst="curvedRightArrow">
            <a:avLst>
              <a:gd name="adj1" fmla="val 36577"/>
              <a:gd name="adj2" fmla="val 99700"/>
              <a:gd name="adj3" fmla="val 26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右カーブ矢印 6"/>
          <p:cNvSpPr/>
          <p:nvPr/>
        </p:nvSpPr>
        <p:spPr>
          <a:xfrm rot="5400000">
            <a:off x="4067944" y="-42725"/>
            <a:ext cx="1224135" cy="5112566"/>
          </a:xfrm>
          <a:prstGeom prst="curvedRightArrow">
            <a:avLst>
              <a:gd name="adj1" fmla="val 36577"/>
              <a:gd name="adj2" fmla="val 99700"/>
              <a:gd name="adj3" fmla="val 26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61756" y="594928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/>
              <a:t>【</a:t>
            </a:r>
            <a:r>
              <a:rPr kumimoji="1" lang="ja-JP" altLang="en-US" sz="4000" dirty="0"/>
              <a:t>学ぶ</a:t>
            </a:r>
            <a:r>
              <a:rPr kumimoji="1" lang="en-US" altLang="ja-JP" sz="4000" dirty="0"/>
              <a:t>】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61756" y="119360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【</a:t>
            </a:r>
            <a:r>
              <a:rPr lang="ja-JP" altLang="en-US" sz="4000" dirty="0"/>
              <a:t>問う</a:t>
            </a:r>
            <a:r>
              <a:rPr lang="en-US" altLang="ja-JP" sz="4000" dirty="0"/>
              <a:t>】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7636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6588</TotalTime>
  <Words>702</Words>
  <Application>Microsoft Office PowerPoint</Application>
  <PresentationFormat>画面に合わせる (4:3)</PresentationFormat>
  <Paragraphs>148</Paragraphs>
  <Slides>23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Arial</vt:lpstr>
      <vt:lpstr>Calibri</vt:lpstr>
      <vt:lpstr>Segoe UI</vt:lpstr>
      <vt:lpstr>Office ​​テーマ</vt:lpstr>
      <vt:lpstr>課題研究指導の実践例</vt:lpstr>
      <vt:lpstr>都立国立高校の課題研究</vt:lpstr>
      <vt:lpstr>発表の内容</vt:lpstr>
      <vt:lpstr>PowerPoint プレゼンテーション</vt:lpstr>
      <vt:lpstr>授業の全体像</vt:lpstr>
      <vt:lpstr>課題研究の目的</vt:lpstr>
      <vt:lpstr>PowerPoint プレゼンテーション</vt:lpstr>
      <vt:lpstr>「研究」との違い</vt:lpstr>
      <vt:lpstr>探究のイメージ</vt:lpstr>
      <vt:lpstr>PowerPoint プレゼンテーション</vt:lpstr>
      <vt:lpstr>課題①テーマ設定</vt:lpstr>
      <vt:lpstr>小さな成功体験</vt:lpstr>
      <vt:lpstr>選択肢の提示</vt:lpstr>
      <vt:lpstr>課題②グループ分け</vt:lpstr>
      <vt:lpstr>グループ分け→テーマ設定</vt:lpstr>
      <vt:lpstr>グループ分け→テーマ設定</vt:lpstr>
      <vt:lpstr>課題③実験の計画</vt:lpstr>
      <vt:lpstr>課題④教員の介入</vt:lpstr>
      <vt:lpstr>課題⑤成果報告会・報告書</vt:lpstr>
      <vt:lpstr>報告会と報告書</vt:lpstr>
      <vt:lpstr>課題⑥評価</vt:lpstr>
      <vt:lpstr>振り返りの例</vt:lpstr>
      <vt:lpstr>生徒の振り返りから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智久 大野</cp:lastModifiedBy>
  <cp:revision>164</cp:revision>
  <cp:lastPrinted>2015-07-31T11:03:16Z</cp:lastPrinted>
  <dcterms:created xsi:type="dcterms:W3CDTF">2015-01-23T22:08:07Z</dcterms:created>
  <dcterms:modified xsi:type="dcterms:W3CDTF">2019-08-06T22:25:16Z</dcterms:modified>
</cp:coreProperties>
</file>