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310" r:id="rId2"/>
    <p:sldId id="659" r:id="rId3"/>
    <p:sldId id="311" r:id="rId4"/>
    <p:sldId id="724" r:id="rId5"/>
    <p:sldId id="725" r:id="rId6"/>
    <p:sldId id="726" r:id="rId7"/>
    <p:sldId id="727" r:id="rId8"/>
    <p:sldId id="728" r:id="rId9"/>
    <p:sldId id="729" r:id="rId10"/>
    <p:sldId id="730" r:id="rId11"/>
    <p:sldId id="731" r:id="rId12"/>
    <p:sldId id="732" r:id="rId13"/>
    <p:sldId id="733" r:id="rId14"/>
    <p:sldId id="734" r:id="rId15"/>
    <p:sldId id="735" r:id="rId16"/>
    <p:sldId id="736" r:id="rId17"/>
    <p:sldId id="737" r:id="rId18"/>
    <p:sldId id="740" r:id="rId19"/>
    <p:sldId id="742" r:id="rId20"/>
    <p:sldId id="738" r:id="rId21"/>
    <p:sldId id="600" r:id="rId22"/>
    <p:sldId id="447" r:id="rId23"/>
    <p:sldId id="586" r:id="rId24"/>
    <p:sldId id="665" r:id="rId25"/>
    <p:sldId id="739" r:id="rId26"/>
    <p:sldId id="752" r:id="rId27"/>
    <p:sldId id="751" r:id="rId28"/>
    <p:sldId id="753" r:id="rId29"/>
    <p:sldId id="755" r:id="rId30"/>
    <p:sldId id="670" r:id="rId31"/>
    <p:sldId id="672" r:id="rId32"/>
    <p:sldId id="745" r:id="rId33"/>
    <p:sldId id="746" r:id="rId34"/>
    <p:sldId id="747" r:id="rId35"/>
    <p:sldId id="749" r:id="rId36"/>
    <p:sldId id="759" r:id="rId37"/>
    <p:sldId id="756" r:id="rId38"/>
    <p:sldId id="758" r:id="rId39"/>
    <p:sldId id="757" r:id="rId40"/>
    <p:sldId id="754" r:id="rId41"/>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08">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45" autoAdjust="0"/>
    <p:restoredTop sz="94718" autoAdjust="0"/>
  </p:normalViewPr>
  <p:slideViewPr>
    <p:cSldViewPr showGuides="1">
      <p:cViewPr varScale="1">
        <p:scale>
          <a:sx n="86" d="100"/>
          <a:sy n="86" d="100"/>
        </p:scale>
        <p:origin x="807" y="4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13974"/>
    </p:cViewPr>
  </p:sorterViewPr>
  <p:notesViewPr>
    <p:cSldViewPr>
      <p:cViewPr varScale="1">
        <p:scale>
          <a:sx n="51" d="100"/>
          <a:sy n="51" d="100"/>
        </p:scale>
        <p:origin x="-2916" y="-84"/>
      </p:cViewPr>
      <p:guideLst>
        <p:guide orient="horz" pos="3208"/>
        <p:guide pos="22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野智久" userId="aa382d7cca2fec79" providerId="LiveId" clId="{0324F646-5D9E-42B7-B589-B6098CD0FD99}"/>
    <pc:docChg chg="undo custSel addSld delSld modSld sldOrd">
      <pc:chgData name="大野智久" userId="aa382d7cca2fec79" providerId="LiveId" clId="{0324F646-5D9E-42B7-B589-B6098CD0FD99}" dt="2018-03-27T23:18:27.500" v="8464"/>
      <pc:docMkLst>
        <pc:docMk/>
      </pc:docMkLst>
      <pc:sldChg chg="modSp">
        <pc:chgData name="大野智久" userId="aa382d7cca2fec79" providerId="LiveId" clId="{0324F646-5D9E-42B7-B589-B6098CD0FD99}" dt="2018-03-27T14:41:40.746" v="6411" actId="20577"/>
        <pc:sldMkLst>
          <pc:docMk/>
          <pc:sldMk cId="1089208393" sldId="310"/>
        </pc:sldMkLst>
        <pc:spChg chg="mod">
          <ac:chgData name="大野智久" userId="aa382d7cca2fec79" providerId="LiveId" clId="{0324F646-5D9E-42B7-B589-B6098CD0FD99}" dt="2018-03-25T13:41:42.415" v="138" actId="20577"/>
          <ac:spMkLst>
            <pc:docMk/>
            <pc:sldMk cId="1089208393" sldId="310"/>
            <ac:spMk id="2" creationId="{00000000-0000-0000-0000-000000000000}"/>
          </ac:spMkLst>
        </pc:spChg>
        <pc:spChg chg="mod">
          <ac:chgData name="大野智久" userId="aa382d7cca2fec79" providerId="LiveId" clId="{0324F646-5D9E-42B7-B589-B6098CD0FD99}" dt="2018-03-27T14:41:40.746" v="6411" actId="20577"/>
          <ac:spMkLst>
            <pc:docMk/>
            <pc:sldMk cId="1089208393" sldId="310"/>
            <ac:spMk id="4" creationId="{00000000-0000-0000-0000-000000000000}"/>
          </ac:spMkLst>
        </pc:spChg>
      </pc:sldChg>
      <pc:sldChg chg="modSp">
        <pc:chgData name="大野智久" userId="aa382d7cca2fec79" providerId="LiveId" clId="{0324F646-5D9E-42B7-B589-B6098CD0FD99}" dt="2018-03-27T08:05:39.904" v="6293" actId="113"/>
        <pc:sldMkLst>
          <pc:docMk/>
          <pc:sldMk cId="2462152657" sldId="311"/>
        </pc:sldMkLst>
        <pc:spChg chg="mod">
          <ac:chgData name="大野智久" userId="aa382d7cca2fec79" providerId="LiveId" clId="{0324F646-5D9E-42B7-B589-B6098CD0FD99}" dt="2018-03-27T08:05:39.904" v="6293" actId="113"/>
          <ac:spMkLst>
            <pc:docMk/>
            <pc:sldMk cId="2462152657" sldId="311"/>
            <ac:spMk id="4" creationId="{00000000-0000-0000-0000-000000000000}"/>
          </ac:spMkLst>
        </pc:spChg>
      </pc:sldChg>
      <pc:sldChg chg="modSp">
        <pc:chgData name="大野智久" userId="aa382d7cca2fec79" providerId="LiveId" clId="{0324F646-5D9E-42B7-B589-B6098CD0FD99}" dt="2018-03-27T08:06:41.051" v="6301" actId="20577"/>
        <pc:sldMkLst>
          <pc:docMk/>
          <pc:sldMk cId="3941989212" sldId="586"/>
        </pc:sldMkLst>
        <pc:spChg chg="mod">
          <ac:chgData name="大野智久" userId="aa382d7cca2fec79" providerId="LiveId" clId="{0324F646-5D9E-42B7-B589-B6098CD0FD99}" dt="2018-03-27T08:06:41.051" v="6301" actId="20577"/>
          <ac:spMkLst>
            <pc:docMk/>
            <pc:sldMk cId="3941989212" sldId="586"/>
            <ac:spMk id="3" creationId="{00000000-0000-0000-0000-000000000000}"/>
          </ac:spMkLst>
        </pc:spChg>
      </pc:sldChg>
      <pc:sldChg chg="modSp">
        <pc:chgData name="大野智久" userId="aa382d7cca2fec79" providerId="LiveId" clId="{0324F646-5D9E-42B7-B589-B6098CD0FD99}" dt="2018-03-27T22:39:54.906" v="6448" actId="6549"/>
        <pc:sldMkLst>
          <pc:docMk/>
          <pc:sldMk cId="2226340457" sldId="659"/>
        </pc:sldMkLst>
        <pc:spChg chg="mod">
          <ac:chgData name="大野智久" userId="aa382d7cca2fec79" providerId="LiveId" clId="{0324F646-5D9E-42B7-B589-B6098CD0FD99}" dt="2018-03-27T22:39:54.906" v="6448" actId="6549"/>
          <ac:spMkLst>
            <pc:docMk/>
            <pc:sldMk cId="2226340457" sldId="659"/>
            <ac:spMk id="3" creationId="{00000000-0000-0000-0000-000000000000}"/>
          </ac:spMkLst>
        </pc:spChg>
      </pc:sldChg>
      <pc:sldChg chg="modSp ord">
        <pc:chgData name="大野智久" userId="aa382d7cca2fec79" providerId="LiveId" clId="{0324F646-5D9E-42B7-B589-B6098CD0FD99}" dt="2018-03-26T05:37:04.012" v="5698" actId="113"/>
        <pc:sldMkLst>
          <pc:docMk/>
          <pc:sldMk cId="254888743" sldId="665"/>
        </pc:sldMkLst>
        <pc:spChg chg="mod">
          <ac:chgData name="大野智久" userId="aa382d7cca2fec79" providerId="LiveId" clId="{0324F646-5D9E-42B7-B589-B6098CD0FD99}" dt="2018-03-26T05:37:04.012" v="5698" actId="113"/>
          <ac:spMkLst>
            <pc:docMk/>
            <pc:sldMk cId="254888743" sldId="665"/>
            <ac:spMk id="2" creationId="{00000000-0000-0000-0000-000000000000}"/>
          </ac:spMkLst>
        </pc:spChg>
      </pc:sldChg>
      <pc:sldChg chg="modSp">
        <pc:chgData name="大野智久" userId="aa382d7cca2fec79" providerId="LiveId" clId="{0324F646-5D9E-42B7-B589-B6098CD0FD99}" dt="2018-03-26T05:43:17.713" v="5755" actId="113"/>
        <pc:sldMkLst>
          <pc:docMk/>
          <pc:sldMk cId="3868034197" sldId="670"/>
        </pc:sldMkLst>
        <pc:spChg chg="mod">
          <ac:chgData name="大野智久" userId="aa382d7cca2fec79" providerId="LiveId" clId="{0324F646-5D9E-42B7-B589-B6098CD0FD99}" dt="2018-03-26T05:41:40.208" v="5749" actId="113"/>
          <ac:spMkLst>
            <pc:docMk/>
            <pc:sldMk cId="3868034197" sldId="670"/>
            <ac:spMk id="2" creationId="{00000000-0000-0000-0000-000000000000}"/>
          </ac:spMkLst>
        </pc:spChg>
        <pc:graphicFrameChg chg="mod">
          <ac:chgData name="大野智久" userId="aa382d7cca2fec79" providerId="LiveId" clId="{0324F646-5D9E-42B7-B589-B6098CD0FD99}" dt="2018-03-26T05:43:17.713" v="5755" actId="113"/>
          <ac:graphicFrameMkLst>
            <pc:docMk/>
            <pc:sldMk cId="3868034197" sldId="670"/>
            <ac:graphicFrameMk id="4" creationId="{00000000-0000-0000-0000-000000000000}"/>
          </ac:graphicFrameMkLst>
        </pc:graphicFrameChg>
      </pc:sldChg>
      <pc:sldChg chg="del">
        <pc:chgData name="大野智久" userId="aa382d7cca2fec79" providerId="LiveId" clId="{0324F646-5D9E-42B7-B589-B6098CD0FD99}" dt="2018-03-26T05:37:41.510" v="5699" actId="2696"/>
        <pc:sldMkLst>
          <pc:docMk/>
          <pc:sldMk cId="3103792608" sldId="696"/>
        </pc:sldMkLst>
      </pc:sldChg>
      <pc:sldChg chg="modSp add">
        <pc:chgData name="大野智久" userId="aa382d7cca2fec79" providerId="LiveId" clId="{0324F646-5D9E-42B7-B589-B6098CD0FD99}" dt="2018-03-25T13:48:16.274" v="743" actId="20577"/>
        <pc:sldMkLst>
          <pc:docMk/>
          <pc:sldMk cId="3610552464" sldId="724"/>
        </pc:sldMkLst>
        <pc:spChg chg="mod">
          <ac:chgData name="大野智久" userId="aa382d7cca2fec79" providerId="LiveId" clId="{0324F646-5D9E-42B7-B589-B6098CD0FD99}" dt="2018-03-25T13:48:16.274" v="743" actId="20577"/>
          <ac:spMkLst>
            <pc:docMk/>
            <pc:sldMk cId="3610552464" sldId="724"/>
            <ac:spMk id="4" creationId="{00000000-0000-0000-0000-000000000000}"/>
          </ac:spMkLst>
        </pc:spChg>
      </pc:sldChg>
      <pc:sldChg chg="modSp add ord">
        <pc:chgData name="大野智久" userId="aa382d7cca2fec79" providerId="LiveId" clId="{0324F646-5D9E-42B7-B589-B6098CD0FD99}" dt="2018-03-25T13:50:29.289" v="762" actId="113"/>
        <pc:sldMkLst>
          <pc:docMk/>
          <pc:sldMk cId="2135814224" sldId="725"/>
        </pc:sldMkLst>
        <pc:spChg chg="mod">
          <ac:chgData name="大野智久" userId="aa382d7cca2fec79" providerId="LiveId" clId="{0324F646-5D9E-42B7-B589-B6098CD0FD99}" dt="2018-03-25T13:48:56.669" v="754" actId="113"/>
          <ac:spMkLst>
            <pc:docMk/>
            <pc:sldMk cId="2135814224" sldId="725"/>
            <ac:spMk id="2" creationId="{0D0C6CC5-8E60-4782-B383-452AE45089FE}"/>
          </ac:spMkLst>
        </pc:spChg>
        <pc:spChg chg="mod">
          <ac:chgData name="大野智久" userId="aa382d7cca2fec79" providerId="LiveId" clId="{0324F646-5D9E-42B7-B589-B6098CD0FD99}" dt="2018-03-25T13:50:29.289" v="762" actId="113"/>
          <ac:spMkLst>
            <pc:docMk/>
            <pc:sldMk cId="2135814224" sldId="725"/>
            <ac:spMk id="3" creationId="{89542A49-7049-45A0-BA72-F6C51C13569C}"/>
          </ac:spMkLst>
        </pc:spChg>
      </pc:sldChg>
      <pc:sldChg chg="delSp modSp add">
        <pc:chgData name="大野智久" userId="aa382d7cca2fec79" providerId="LiveId" clId="{0324F646-5D9E-42B7-B589-B6098CD0FD99}" dt="2018-03-27T22:47:14.245" v="6711" actId="20577"/>
        <pc:sldMkLst>
          <pc:docMk/>
          <pc:sldMk cId="727122282" sldId="726"/>
        </pc:sldMkLst>
        <pc:spChg chg="mod">
          <ac:chgData name="大野智久" userId="aa382d7cca2fec79" providerId="LiveId" clId="{0324F646-5D9E-42B7-B589-B6098CD0FD99}" dt="2018-03-25T14:44:47.560" v="1511" actId="113"/>
          <ac:spMkLst>
            <pc:docMk/>
            <pc:sldMk cId="727122282" sldId="726"/>
            <ac:spMk id="2" creationId="{37E69812-6522-4375-BAAF-D262ED7BE55A}"/>
          </ac:spMkLst>
        </pc:spChg>
        <pc:spChg chg="mod">
          <ac:chgData name="大野智久" userId="aa382d7cca2fec79" providerId="LiveId" clId="{0324F646-5D9E-42B7-B589-B6098CD0FD99}" dt="2018-03-27T22:47:14.245" v="6711" actId="20577"/>
          <ac:spMkLst>
            <pc:docMk/>
            <pc:sldMk cId="727122282" sldId="726"/>
            <ac:spMk id="3" creationId="{3135A3AF-5CF4-433B-BDC9-5FC82D9F824B}"/>
          </ac:spMkLst>
        </pc:spChg>
        <pc:spChg chg="del">
          <ac:chgData name="大野智久" userId="aa382d7cca2fec79" providerId="LiveId" clId="{0324F646-5D9E-42B7-B589-B6098CD0FD99}" dt="2018-03-25T14:45:02.306" v="1512" actId="113"/>
          <ac:spMkLst>
            <pc:docMk/>
            <pc:sldMk cId="727122282" sldId="726"/>
            <ac:spMk id="4" creationId="{3504D4F5-DCDD-4539-903B-973C4F6246C4}"/>
          </ac:spMkLst>
        </pc:spChg>
      </pc:sldChg>
      <pc:sldChg chg="modSp add">
        <pc:chgData name="大野智久" userId="aa382d7cca2fec79" providerId="LiveId" clId="{0324F646-5D9E-42B7-B589-B6098CD0FD99}" dt="2018-03-26T05:39:06.008" v="5701" actId="404"/>
        <pc:sldMkLst>
          <pc:docMk/>
          <pc:sldMk cId="855971317" sldId="727"/>
        </pc:sldMkLst>
        <pc:spChg chg="mod">
          <ac:chgData name="大野智久" userId="aa382d7cca2fec79" providerId="LiveId" clId="{0324F646-5D9E-42B7-B589-B6098CD0FD99}" dt="2018-03-25T14:45:32.122" v="1645" actId="403"/>
          <ac:spMkLst>
            <pc:docMk/>
            <pc:sldMk cId="855971317" sldId="727"/>
            <ac:spMk id="2" creationId="{8A7CC414-394B-496F-A771-B792C51BEA76}"/>
          </ac:spMkLst>
        </pc:spChg>
        <pc:spChg chg="mod">
          <ac:chgData name="大野智久" userId="aa382d7cca2fec79" providerId="LiveId" clId="{0324F646-5D9E-42B7-B589-B6098CD0FD99}" dt="2018-03-26T05:39:06.008" v="5701" actId="404"/>
          <ac:spMkLst>
            <pc:docMk/>
            <pc:sldMk cId="855971317" sldId="727"/>
            <ac:spMk id="3" creationId="{72FD45CA-C531-4966-A665-05BBECEB1D22}"/>
          </ac:spMkLst>
        </pc:spChg>
      </pc:sldChg>
      <pc:sldChg chg="modSp add">
        <pc:chgData name="大野智久" userId="aa382d7cca2fec79" providerId="LiveId" clId="{0324F646-5D9E-42B7-B589-B6098CD0FD99}" dt="2018-03-26T05:39:35.076" v="5706" actId="113"/>
        <pc:sldMkLst>
          <pc:docMk/>
          <pc:sldMk cId="4232622634" sldId="728"/>
        </pc:sldMkLst>
        <pc:spChg chg="mod">
          <ac:chgData name="大野智久" userId="aa382d7cca2fec79" providerId="LiveId" clId="{0324F646-5D9E-42B7-B589-B6098CD0FD99}" dt="2018-03-25T14:48:09.215" v="1783" actId="404"/>
          <ac:spMkLst>
            <pc:docMk/>
            <pc:sldMk cId="4232622634" sldId="728"/>
            <ac:spMk id="2" creationId="{4F7587FC-0D24-456C-B589-4A886C991718}"/>
          </ac:spMkLst>
        </pc:spChg>
        <pc:spChg chg="mod">
          <ac:chgData name="大野智久" userId="aa382d7cca2fec79" providerId="LiveId" clId="{0324F646-5D9E-42B7-B589-B6098CD0FD99}" dt="2018-03-26T05:39:35.076" v="5706" actId="113"/>
          <ac:spMkLst>
            <pc:docMk/>
            <pc:sldMk cId="4232622634" sldId="728"/>
            <ac:spMk id="3" creationId="{62C7EE58-46E3-4C00-BEEC-13BE23B496D8}"/>
          </ac:spMkLst>
        </pc:spChg>
      </pc:sldChg>
      <pc:sldChg chg="modSp add">
        <pc:chgData name="大野智久" userId="aa382d7cca2fec79" providerId="LiveId" clId="{0324F646-5D9E-42B7-B589-B6098CD0FD99}" dt="2018-03-25T14:52:19.371" v="1974" actId="403"/>
        <pc:sldMkLst>
          <pc:docMk/>
          <pc:sldMk cId="1155204743" sldId="729"/>
        </pc:sldMkLst>
        <pc:spChg chg="mod">
          <ac:chgData name="大野智久" userId="aa382d7cca2fec79" providerId="LiveId" clId="{0324F646-5D9E-42B7-B589-B6098CD0FD99}" dt="2018-03-25T14:50:16.041" v="1897" actId="403"/>
          <ac:spMkLst>
            <pc:docMk/>
            <pc:sldMk cId="1155204743" sldId="729"/>
            <ac:spMk id="2" creationId="{CC138171-9C05-4C44-815C-0841114B1324}"/>
          </ac:spMkLst>
        </pc:spChg>
        <pc:spChg chg="mod">
          <ac:chgData name="大野智久" userId="aa382d7cca2fec79" providerId="LiveId" clId="{0324F646-5D9E-42B7-B589-B6098CD0FD99}" dt="2018-03-25T14:52:19.371" v="1974" actId="403"/>
          <ac:spMkLst>
            <pc:docMk/>
            <pc:sldMk cId="1155204743" sldId="729"/>
            <ac:spMk id="3" creationId="{8B4A71E0-65F9-4CD8-8C29-9C94063DA299}"/>
          </ac:spMkLst>
        </pc:spChg>
      </pc:sldChg>
      <pc:sldChg chg="modSp add">
        <pc:chgData name="大野智久" userId="aa382d7cca2fec79" providerId="LiveId" clId="{0324F646-5D9E-42B7-B589-B6098CD0FD99}" dt="2018-03-25T14:54:57.139" v="2074" actId="2696"/>
        <pc:sldMkLst>
          <pc:docMk/>
          <pc:sldMk cId="630486444" sldId="730"/>
        </pc:sldMkLst>
        <pc:spChg chg="mod">
          <ac:chgData name="大野智久" userId="aa382d7cca2fec79" providerId="LiveId" clId="{0324F646-5D9E-42B7-B589-B6098CD0FD99}" dt="2018-03-25T14:52:54.270" v="2024" actId="2696"/>
          <ac:spMkLst>
            <pc:docMk/>
            <pc:sldMk cId="630486444" sldId="730"/>
            <ac:spMk id="2" creationId="{4581ADC9-7892-4816-A219-2B06E5274494}"/>
          </ac:spMkLst>
        </pc:spChg>
        <pc:spChg chg="mod">
          <ac:chgData name="大野智久" userId="aa382d7cca2fec79" providerId="LiveId" clId="{0324F646-5D9E-42B7-B589-B6098CD0FD99}" dt="2018-03-25T14:54:57.139" v="2074" actId="2696"/>
          <ac:spMkLst>
            <pc:docMk/>
            <pc:sldMk cId="630486444" sldId="730"/>
            <ac:spMk id="3" creationId="{D524A5A5-98A4-4839-8509-E725AEA69291}"/>
          </ac:spMkLst>
        </pc:spChg>
      </pc:sldChg>
      <pc:sldChg chg="modSp add">
        <pc:chgData name="大野智久" userId="aa382d7cca2fec79" providerId="LiveId" clId="{0324F646-5D9E-42B7-B589-B6098CD0FD99}" dt="2018-03-25T14:55:36.729" v="2121" actId="27636"/>
        <pc:sldMkLst>
          <pc:docMk/>
          <pc:sldMk cId="2546280209" sldId="731"/>
        </pc:sldMkLst>
        <pc:spChg chg="mod">
          <ac:chgData name="大野智久" userId="aa382d7cca2fec79" providerId="LiveId" clId="{0324F646-5D9E-42B7-B589-B6098CD0FD99}" dt="2018-03-25T14:55:36.729" v="2121" actId="27636"/>
          <ac:spMkLst>
            <pc:docMk/>
            <pc:sldMk cId="2546280209" sldId="731"/>
            <ac:spMk id="3" creationId="{D524A5A5-98A4-4839-8509-E725AEA69291}"/>
          </ac:spMkLst>
        </pc:spChg>
      </pc:sldChg>
      <pc:sldChg chg="modSp add">
        <pc:chgData name="大野智久" userId="aa382d7cca2fec79" providerId="LiveId" clId="{0324F646-5D9E-42B7-B589-B6098CD0FD99}" dt="2018-03-25T14:59:43.334" v="2540" actId="2696"/>
        <pc:sldMkLst>
          <pc:docMk/>
          <pc:sldMk cId="3182873408" sldId="732"/>
        </pc:sldMkLst>
        <pc:spChg chg="mod">
          <ac:chgData name="大野智久" userId="aa382d7cca2fec79" providerId="LiveId" clId="{0324F646-5D9E-42B7-B589-B6098CD0FD99}" dt="2018-03-25T14:56:10.404" v="2171" actId="2696"/>
          <ac:spMkLst>
            <pc:docMk/>
            <pc:sldMk cId="3182873408" sldId="732"/>
            <ac:spMk id="2" creationId="{E27B163E-4D38-4183-B126-3BAC13807FFE}"/>
          </ac:spMkLst>
        </pc:spChg>
        <pc:spChg chg="mod">
          <ac:chgData name="大野智久" userId="aa382d7cca2fec79" providerId="LiveId" clId="{0324F646-5D9E-42B7-B589-B6098CD0FD99}" dt="2018-03-25T14:59:43.334" v="2540" actId="2696"/>
          <ac:spMkLst>
            <pc:docMk/>
            <pc:sldMk cId="3182873408" sldId="732"/>
            <ac:spMk id="3" creationId="{48AA610C-E78B-4D24-91E3-28A01973B51E}"/>
          </ac:spMkLst>
        </pc:spChg>
      </pc:sldChg>
      <pc:sldChg chg="modSp add">
        <pc:chgData name="大野智久" userId="aa382d7cca2fec79" providerId="LiveId" clId="{0324F646-5D9E-42B7-B589-B6098CD0FD99}" dt="2018-03-25T15:01:31.068" v="2601" actId="403"/>
        <pc:sldMkLst>
          <pc:docMk/>
          <pc:sldMk cId="3945912023" sldId="733"/>
        </pc:sldMkLst>
        <pc:spChg chg="mod">
          <ac:chgData name="大野智久" userId="aa382d7cca2fec79" providerId="LiveId" clId="{0324F646-5D9E-42B7-B589-B6098CD0FD99}" dt="2018-03-25T15:00:22.019" v="2547" actId="403"/>
          <ac:spMkLst>
            <pc:docMk/>
            <pc:sldMk cId="3945912023" sldId="733"/>
            <ac:spMk id="2" creationId="{C38FE44D-E380-47D3-A66A-5B58C70FBE1B}"/>
          </ac:spMkLst>
        </pc:spChg>
        <pc:spChg chg="mod">
          <ac:chgData name="大野智久" userId="aa382d7cca2fec79" providerId="LiveId" clId="{0324F646-5D9E-42B7-B589-B6098CD0FD99}" dt="2018-03-25T15:01:31.068" v="2601" actId="403"/>
          <ac:spMkLst>
            <pc:docMk/>
            <pc:sldMk cId="3945912023" sldId="733"/>
            <ac:spMk id="3" creationId="{08E7B1C4-4E23-4A19-BCA3-32564CF55864}"/>
          </ac:spMkLst>
        </pc:spChg>
      </pc:sldChg>
      <pc:sldChg chg="modSp add">
        <pc:chgData name="大野智久" userId="aa382d7cca2fec79" providerId="LiveId" clId="{0324F646-5D9E-42B7-B589-B6098CD0FD99}" dt="2018-03-25T15:04:13.955" v="2679" actId="255"/>
        <pc:sldMkLst>
          <pc:docMk/>
          <pc:sldMk cId="567153023" sldId="734"/>
        </pc:sldMkLst>
        <pc:spChg chg="mod">
          <ac:chgData name="大野智久" userId="aa382d7cca2fec79" providerId="LiveId" clId="{0324F646-5D9E-42B7-B589-B6098CD0FD99}" dt="2018-03-25T15:01:50.630" v="2606" actId="27636"/>
          <ac:spMkLst>
            <pc:docMk/>
            <pc:sldMk cId="567153023" sldId="734"/>
            <ac:spMk id="2" creationId="{A30ADA2C-1F0C-4C00-8F8B-05B73A657997}"/>
          </ac:spMkLst>
        </pc:spChg>
        <pc:spChg chg="mod">
          <ac:chgData name="大野智久" userId="aa382d7cca2fec79" providerId="LiveId" clId="{0324F646-5D9E-42B7-B589-B6098CD0FD99}" dt="2018-03-25T15:04:13.955" v="2679" actId="255"/>
          <ac:spMkLst>
            <pc:docMk/>
            <pc:sldMk cId="567153023" sldId="734"/>
            <ac:spMk id="3" creationId="{C7A50311-48D8-4D63-AEC7-BFFFE0B2245D}"/>
          </ac:spMkLst>
        </pc:spChg>
      </pc:sldChg>
      <pc:sldChg chg="modSp add">
        <pc:chgData name="大野智久" userId="aa382d7cca2fec79" providerId="LiveId" clId="{0324F646-5D9E-42B7-B589-B6098CD0FD99}" dt="2018-03-25T15:06:38.638" v="2735" actId="14100"/>
        <pc:sldMkLst>
          <pc:docMk/>
          <pc:sldMk cId="155168163" sldId="735"/>
        </pc:sldMkLst>
        <pc:spChg chg="mod">
          <ac:chgData name="大野智久" userId="aa382d7cca2fec79" providerId="LiveId" clId="{0324F646-5D9E-42B7-B589-B6098CD0FD99}" dt="2018-03-25T15:04:40.489" v="2681" actId="14100"/>
          <ac:spMkLst>
            <pc:docMk/>
            <pc:sldMk cId="155168163" sldId="735"/>
            <ac:spMk id="2" creationId="{A30ADA2C-1F0C-4C00-8F8B-05B73A657997}"/>
          </ac:spMkLst>
        </pc:spChg>
        <pc:spChg chg="mod">
          <ac:chgData name="大野智久" userId="aa382d7cca2fec79" providerId="LiveId" clId="{0324F646-5D9E-42B7-B589-B6098CD0FD99}" dt="2018-03-25T15:06:38.638" v="2735" actId="14100"/>
          <ac:spMkLst>
            <pc:docMk/>
            <pc:sldMk cId="155168163" sldId="735"/>
            <ac:spMk id="3" creationId="{C7A50311-48D8-4D63-AEC7-BFFFE0B2245D}"/>
          </ac:spMkLst>
        </pc:spChg>
      </pc:sldChg>
      <pc:sldChg chg="modSp add">
        <pc:chgData name="大野智久" userId="aa382d7cca2fec79" providerId="LiveId" clId="{0324F646-5D9E-42B7-B589-B6098CD0FD99}" dt="2018-03-27T22:49:47.136" v="6772" actId="20577"/>
        <pc:sldMkLst>
          <pc:docMk/>
          <pc:sldMk cId="3419419787" sldId="736"/>
        </pc:sldMkLst>
        <pc:spChg chg="mod">
          <ac:chgData name="大野智久" userId="aa382d7cca2fec79" providerId="LiveId" clId="{0324F646-5D9E-42B7-B589-B6098CD0FD99}" dt="2018-03-25T15:13:41.992" v="3476" actId="113"/>
          <ac:spMkLst>
            <pc:docMk/>
            <pc:sldMk cId="3419419787" sldId="736"/>
            <ac:spMk id="2" creationId="{06894644-EB5E-4431-9C80-C821913DBED2}"/>
          </ac:spMkLst>
        </pc:spChg>
        <pc:spChg chg="mod">
          <ac:chgData name="大野智久" userId="aa382d7cca2fec79" providerId="LiveId" clId="{0324F646-5D9E-42B7-B589-B6098CD0FD99}" dt="2018-03-27T22:49:47.136" v="6772" actId="20577"/>
          <ac:spMkLst>
            <pc:docMk/>
            <pc:sldMk cId="3419419787" sldId="736"/>
            <ac:spMk id="3" creationId="{DD9BE666-5A16-48E3-AE1F-7AF184834B00}"/>
          </ac:spMkLst>
        </pc:spChg>
      </pc:sldChg>
      <pc:sldChg chg="modSp add">
        <pc:chgData name="大野智久" userId="aa382d7cca2fec79" providerId="LiveId" clId="{0324F646-5D9E-42B7-B589-B6098CD0FD99}" dt="2018-03-25T15:16:32.928" v="3492" actId="2696"/>
        <pc:sldMkLst>
          <pc:docMk/>
          <pc:sldMk cId="854725094" sldId="737"/>
        </pc:sldMkLst>
        <pc:spChg chg="mod">
          <ac:chgData name="大野智久" userId="aa382d7cca2fec79" providerId="LiveId" clId="{0324F646-5D9E-42B7-B589-B6098CD0FD99}" dt="2018-03-25T15:11:19.624" v="3224" actId="2696"/>
          <ac:spMkLst>
            <pc:docMk/>
            <pc:sldMk cId="854725094" sldId="737"/>
            <ac:spMk id="2" creationId="{3E800D64-28C2-4980-8943-0E3B13DF5709}"/>
          </ac:spMkLst>
        </pc:spChg>
        <pc:spChg chg="mod">
          <ac:chgData name="大野智久" userId="aa382d7cca2fec79" providerId="LiveId" clId="{0324F646-5D9E-42B7-B589-B6098CD0FD99}" dt="2018-03-25T15:16:32.928" v="3492" actId="2696"/>
          <ac:spMkLst>
            <pc:docMk/>
            <pc:sldMk cId="854725094" sldId="737"/>
            <ac:spMk id="3" creationId="{B120BDC6-4B75-4158-B2E5-8A4F8AF64BB6}"/>
          </ac:spMkLst>
        </pc:spChg>
      </pc:sldChg>
      <pc:sldChg chg="modSp add">
        <pc:chgData name="大野智久" userId="aa382d7cca2fec79" providerId="LiveId" clId="{0324F646-5D9E-42B7-B589-B6098CD0FD99}" dt="2018-03-25T15:14:15.436" v="3485" actId="2696"/>
        <pc:sldMkLst>
          <pc:docMk/>
          <pc:sldMk cId="4232997801" sldId="738"/>
        </pc:sldMkLst>
        <pc:spChg chg="mod">
          <ac:chgData name="大野智久" userId="aa382d7cca2fec79" providerId="LiveId" clId="{0324F646-5D9E-42B7-B589-B6098CD0FD99}" dt="2018-03-25T15:14:15.436" v="3485" actId="2696"/>
          <ac:spMkLst>
            <pc:docMk/>
            <pc:sldMk cId="4232997801" sldId="738"/>
            <ac:spMk id="4" creationId="{00000000-0000-0000-0000-000000000000}"/>
          </ac:spMkLst>
        </pc:spChg>
      </pc:sldChg>
      <pc:sldChg chg="modSp add">
        <pc:chgData name="大野智久" userId="aa382d7cca2fec79" providerId="LiveId" clId="{0324F646-5D9E-42B7-B589-B6098CD0FD99}" dt="2018-03-27T14:36:23.018" v="6367" actId="20577"/>
        <pc:sldMkLst>
          <pc:docMk/>
          <pc:sldMk cId="548231143" sldId="739"/>
        </pc:sldMkLst>
        <pc:spChg chg="mod">
          <ac:chgData name="大野智久" userId="aa382d7cca2fec79" providerId="LiveId" clId="{0324F646-5D9E-42B7-B589-B6098CD0FD99}" dt="2018-03-25T15:19:31.899" v="3567" actId="2696"/>
          <ac:spMkLst>
            <pc:docMk/>
            <pc:sldMk cId="548231143" sldId="739"/>
            <ac:spMk id="2" creationId="{1C479E4E-BBD6-4B80-8F3A-ECB07F3181BD}"/>
          </ac:spMkLst>
        </pc:spChg>
        <pc:spChg chg="mod">
          <ac:chgData name="大野智久" userId="aa382d7cca2fec79" providerId="LiveId" clId="{0324F646-5D9E-42B7-B589-B6098CD0FD99}" dt="2018-03-27T14:36:23.018" v="6367" actId="20577"/>
          <ac:spMkLst>
            <pc:docMk/>
            <pc:sldMk cId="548231143" sldId="739"/>
            <ac:spMk id="3" creationId="{8A6528A4-351B-473A-A278-614C5C24D5DA}"/>
          </ac:spMkLst>
        </pc:spChg>
      </pc:sldChg>
      <pc:sldChg chg="add">
        <pc:chgData name="大野智久" userId="aa382d7cca2fec79" providerId="LiveId" clId="{0324F646-5D9E-42B7-B589-B6098CD0FD99}" dt="2018-03-25T15:21:05.475" v="3605" actId="2696"/>
        <pc:sldMkLst>
          <pc:docMk/>
          <pc:sldMk cId="1659404691" sldId="740"/>
        </pc:sldMkLst>
      </pc:sldChg>
      <pc:sldChg chg="add del">
        <pc:chgData name="大野智久" userId="aa382d7cca2fec79" providerId="LiveId" clId="{0324F646-5D9E-42B7-B589-B6098CD0FD99}" dt="2018-03-27T14:58:58.013" v="6414" actId="2696"/>
        <pc:sldMkLst>
          <pc:docMk/>
          <pc:sldMk cId="1777488158" sldId="741"/>
        </pc:sldMkLst>
      </pc:sldChg>
      <pc:sldChg chg="add">
        <pc:chgData name="大野智久" userId="aa382d7cca2fec79" providerId="LiveId" clId="{0324F646-5D9E-42B7-B589-B6098CD0FD99}" dt="2018-03-25T15:21:05.475" v="3605" actId="2696"/>
        <pc:sldMkLst>
          <pc:docMk/>
          <pc:sldMk cId="2869249783" sldId="742"/>
        </pc:sldMkLst>
      </pc:sldChg>
      <pc:sldChg chg="add del">
        <pc:chgData name="大野智久" userId="aa382d7cca2fec79" providerId="LiveId" clId="{0324F646-5D9E-42B7-B589-B6098CD0FD99}" dt="2018-03-27T14:58:40.364" v="6413" actId="2696"/>
        <pc:sldMkLst>
          <pc:docMk/>
          <pc:sldMk cId="1645556050" sldId="743"/>
        </pc:sldMkLst>
      </pc:sldChg>
      <pc:sldChg chg="add del">
        <pc:chgData name="大野智久" userId="aa382d7cca2fec79" providerId="LiveId" clId="{0324F646-5D9E-42B7-B589-B6098CD0FD99}" dt="2018-03-27T14:58:38.301" v="6412" actId="2696"/>
        <pc:sldMkLst>
          <pc:docMk/>
          <pc:sldMk cId="2286739433" sldId="744"/>
        </pc:sldMkLst>
      </pc:sldChg>
      <pc:sldChg chg="modSp add">
        <pc:chgData name="大野智久" userId="aa382d7cca2fec79" providerId="LiveId" clId="{0324F646-5D9E-42B7-B589-B6098CD0FD99}" dt="2018-03-26T05:42:46.099" v="5753" actId="113"/>
        <pc:sldMkLst>
          <pc:docMk/>
          <pc:sldMk cId="1453450499" sldId="745"/>
        </pc:sldMkLst>
        <pc:spChg chg="mod">
          <ac:chgData name="大野智久" userId="aa382d7cca2fec79" providerId="LiveId" clId="{0324F646-5D9E-42B7-B589-B6098CD0FD99}" dt="2018-03-26T05:22:03.830" v="3645" actId="113"/>
          <ac:spMkLst>
            <pc:docMk/>
            <pc:sldMk cId="1453450499" sldId="745"/>
            <ac:spMk id="2" creationId="{EBCC5796-5310-464E-AE32-FC1BECE6CCC6}"/>
          </ac:spMkLst>
        </pc:spChg>
        <pc:spChg chg="mod">
          <ac:chgData name="大野智久" userId="aa382d7cca2fec79" providerId="LiveId" clId="{0324F646-5D9E-42B7-B589-B6098CD0FD99}" dt="2018-03-26T05:42:46.099" v="5753" actId="113"/>
          <ac:spMkLst>
            <pc:docMk/>
            <pc:sldMk cId="1453450499" sldId="745"/>
            <ac:spMk id="3" creationId="{C7A13A0C-20E9-41E3-91CC-4BF149A5125B}"/>
          </ac:spMkLst>
        </pc:spChg>
      </pc:sldChg>
      <pc:sldChg chg="modSp add">
        <pc:chgData name="大野智久" userId="aa382d7cca2fec79" providerId="LiveId" clId="{0324F646-5D9E-42B7-B589-B6098CD0FD99}" dt="2018-03-27T15:00:07.218" v="6440"/>
        <pc:sldMkLst>
          <pc:docMk/>
          <pc:sldMk cId="2720170672" sldId="746"/>
        </pc:sldMkLst>
        <pc:spChg chg="mod">
          <ac:chgData name="大野智久" userId="aa382d7cca2fec79" providerId="LiveId" clId="{0324F646-5D9E-42B7-B589-B6098CD0FD99}" dt="2018-03-26T05:24:16.851" v="4005" actId="113"/>
          <ac:spMkLst>
            <pc:docMk/>
            <pc:sldMk cId="2720170672" sldId="746"/>
            <ac:spMk id="2" creationId="{C8DA929C-CB2A-4A06-93C5-1B91B4559C79}"/>
          </ac:spMkLst>
        </pc:spChg>
        <pc:spChg chg="mod">
          <ac:chgData name="大野智久" userId="aa382d7cca2fec79" providerId="LiveId" clId="{0324F646-5D9E-42B7-B589-B6098CD0FD99}" dt="2018-03-27T15:00:07.218" v="6440"/>
          <ac:spMkLst>
            <pc:docMk/>
            <pc:sldMk cId="2720170672" sldId="746"/>
            <ac:spMk id="3" creationId="{38038AB7-6EBB-488F-895E-78AB15342892}"/>
          </ac:spMkLst>
        </pc:spChg>
      </pc:sldChg>
      <pc:sldChg chg="modSp add">
        <pc:chgData name="大野智久" userId="aa382d7cca2fec79" providerId="LiveId" clId="{0324F646-5D9E-42B7-B589-B6098CD0FD99}" dt="2018-03-27T23:18:27.500" v="8464"/>
        <pc:sldMkLst>
          <pc:docMk/>
          <pc:sldMk cId="1560936176" sldId="747"/>
        </pc:sldMkLst>
        <pc:spChg chg="mod">
          <ac:chgData name="大野智久" userId="aa382d7cca2fec79" providerId="LiveId" clId="{0324F646-5D9E-42B7-B589-B6098CD0FD99}" dt="2018-03-27T23:18:27.500" v="8464"/>
          <ac:spMkLst>
            <pc:docMk/>
            <pc:sldMk cId="1560936176" sldId="747"/>
            <ac:spMk id="2" creationId="{5B788625-4C87-4C92-BD67-EEAA6EEFA8F4}"/>
          </ac:spMkLst>
        </pc:spChg>
        <pc:spChg chg="mod">
          <ac:chgData name="大野智久" userId="aa382d7cca2fec79" providerId="LiveId" clId="{0324F646-5D9E-42B7-B589-B6098CD0FD99}" dt="2018-03-27T23:06:15.892" v="7880" actId="113"/>
          <ac:spMkLst>
            <pc:docMk/>
            <pc:sldMk cId="1560936176" sldId="747"/>
            <ac:spMk id="3" creationId="{4BBCFF02-11A7-4C85-95DA-D43658B1AB1D}"/>
          </ac:spMkLst>
        </pc:spChg>
      </pc:sldChg>
      <pc:sldChg chg="modSp add del">
        <pc:chgData name="大野智久" userId="aa382d7cca2fec79" providerId="LiveId" clId="{0324F646-5D9E-42B7-B589-B6098CD0FD99}" dt="2018-03-27T22:52:15.522" v="6773" actId="2696"/>
        <pc:sldMkLst>
          <pc:docMk/>
          <pc:sldMk cId="1563429582" sldId="748"/>
        </pc:sldMkLst>
        <pc:spChg chg="mod">
          <ac:chgData name="大野智久" userId="aa382d7cca2fec79" providerId="LiveId" clId="{0324F646-5D9E-42B7-B589-B6098CD0FD99}" dt="2018-03-26T05:28:47.898" v="4430" actId="113"/>
          <ac:spMkLst>
            <pc:docMk/>
            <pc:sldMk cId="1563429582" sldId="748"/>
            <ac:spMk id="2" creationId="{A31480EC-7779-485B-AE66-06D85D88B976}"/>
          </ac:spMkLst>
        </pc:spChg>
        <pc:spChg chg="mod">
          <ac:chgData name="大野智久" userId="aa382d7cca2fec79" providerId="LiveId" clId="{0324F646-5D9E-42B7-B589-B6098CD0FD99}" dt="2018-03-26T05:29:48.366" v="4662" actId="113"/>
          <ac:spMkLst>
            <pc:docMk/>
            <pc:sldMk cId="1563429582" sldId="748"/>
            <ac:spMk id="3" creationId="{8098BEDD-4F40-4712-B19E-25FC3FC15465}"/>
          </ac:spMkLst>
        </pc:spChg>
      </pc:sldChg>
      <pc:sldChg chg="modSp add">
        <pc:chgData name="大野智久" userId="aa382d7cca2fec79" providerId="LiveId" clId="{0324F646-5D9E-42B7-B589-B6098CD0FD99}" dt="2018-03-27T23:03:51.719" v="7859" actId="20577"/>
        <pc:sldMkLst>
          <pc:docMk/>
          <pc:sldMk cId="2421626080" sldId="749"/>
        </pc:sldMkLst>
        <pc:spChg chg="mod">
          <ac:chgData name="大野智久" userId="aa382d7cca2fec79" providerId="LiveId" clId="{0324F646-5D9E-42B7-B589-B6098CD0FD99}" dt="2018-03-27T23:03:51.719" v="7859" actId="20577"/>
          <ac:spMkLst>
            <pc:docMk/>
            <pc:sldMk cId="2421626080" sldId="749"/>
            <ac:spMk id="2" creationId="{A3052D92-8DC3-4D03-B4C9-096ABE184185}"/>
          </ac:spMkLst>
        </pc:spChg>
        <pc:spChg chg="mod">
          <ac:chgData name="大野智久" userId="aa382d7cca2fec79" providerId="LiveId" clId="{0324F646-5D9E-42B7-B589-B6098CD0FD99}" dt="2018-03-26T05:42:27.858" v="5751" actId="113"/>
          <ac:spMkLst>
            <pc:docMk/>
            <pc:sldMk cId="2421626080" sldId="749"/>
            <ac:spMk id="3" creationId="{9C4CA51B-826F-492E-8DAD-D959825DD331}"/>
          </ac:spMkLst>
        </pc:spChg>
      </pc:sldChg>
      <pc:sldChg chg="modSp add del">
        <pc:chgData name="大野智久" userId="aa382d7cca2fec79" providerId="LiveId" clId="{0324F646-5D9E-42B7-B589-B6098CD0FD99}" dt="2018-03-27T15:01:25.399" v="6441" actId="2696"/>
        <pc:sldMkLst>
          <pc:docMk/>
          <pc:sldMk cId="850312381" sldId="750"/>
        </pc:sldMkLst>
        <pc:spChg chg="mod">
          <ac:chgData name="大野智久" userId="aa382d7cca2fec79" providerId="LiveId" clId="{0324F646-5D9E-42B7-B589-B6098CD0FD99}" dt="2018-03-26T05:33:56.148" v="5140" actId="113"/>
          <ac:spMkLst>
            <pc:docMk/>
            <pc:sldMk cId="850312381" sldId="750"/>
            <ac:spMk id="2" creationId="{8F60949A-0463-400F-B376-D050359470A4}"/>
          </ac:spMkLst>
        </pc:spChg>
        <pc:spChg chg="mod">
          <ac:chgData name="大野智久" userId="aa382d7cca2fec79" providerId="LiveId" clId="{0324F646-5D9E-42B7-B589-B6098CD0FD99}" dt="2018-03-26T05:43:32.955" v="5757" actId="113"/>
          <ac:spMkLst>
            <pc:docMk/>
            <pc:sldMk cId="850312381" sldId="750"/>
            <ac:spMk id="3" creationId="{9E01AE51-44DF-4A1F-8BDA-45EC57C2400C}"/>
          </ac:spMkLst>
        </pc:spChg>
      </pc:sldChg>
      <pc:sldChg chg="modSp add">
        <pc:chgData name="大野智久" userId="aa382d7cca2fec79" providerId="LiveId" clId="{0324F646-5D9E-42B7-B589-B6098CD0FD99}" dt="2018-03-27T14:36:05.657" v="6362" actId="27636"/>
        <pc:sldMkLst>
          <pc:docMk/>
          <pc:sldMk cId="2695867880" sldId="751"/>
        </pc:sldMkLst>
        <pc:spChg chg="mod">
          <ac:chgData name="大野智久" userId="aa382d7cca2fec79" providerId="LiveId" clId="{0324F646-5D9E-42B7-B589-B6098CD0FD99}" dt="2018-03-27T14:36:05.657" v="6362" actId="27636"/>
          <ac:spMkLst>
            <pc:docMk/>
            <pc:sldMk cId="2695867880" sldId="751"/>
            <ac:spMk id="3" creationId="{8A6528A4-351B-473A-A278-614C5C24D5DA}"/>
          </ac:spMkLst>
        </pc:spChg>
      </pc:sldChg>
      <pc:sldChg chg="modSp add">
        <pc:chgData name="大野智久" userId="aa382d7cca2fec79" providerId="LiveId" clId="{0324F646-5D9E-42B7-B589-B6098CD0FD99}" dt="2018-03-27T14:36:28.519" v="6370" actId="27636"/>
        <pc:sldMkLst>
          <pc:docMk/>
          <pc:sldMk cId="617853194" sldId="752"/>
        </pc:sldMkLst>
        <pc:spChg chg="mod">
          <ac:chgData name="大野智久" userId="aa382d7cca2fec79" providerId="LiveId" clId="{0324F646-5D9E-42B7-B589-B6098CD0FD99}" dt="2018-03-27T14:36:28.519" v="6370" actId="27636"/>
          <ac:spMkLst>
            <pc:docMk/>
            <pc:sldMk cId="617853194" sldId="752"/>
            <ac:spMk id="3" creationId="{8A6528A4-351B-473A-A278-614C5C24D5DA}"/>
          </ac:spMkLst>
        </pc:spChg>
      </pc:sldChg>
      <pc:sldChg chg="modSp add">
        <pc:chgData name="大野智久" userId="aa382d7cca2fec79" providerId="LiveId" clId="{0324F646-5D9E-42B7-B589-B6098CD0FD99}" dt="2018-03-27T14:36:44.308" v="6373" actId="27636"/>
        <pc:sldMkLst>
          <pc:docMk/>
          <pc:sldMk cId="2301530095" sldId="753"/>
        </pc:sldMkLst>
        <pc:spChg chg="mod">
          <ac:chgData name="大野智久" userId="aa382d7cca2fec79" providerId="LiveId" clId="{0324F646-5D9E-42B7-B589-B6098CD0FD99}" dt="2018-03-27T14:36:44.308" v="6373" actId="27636"/>
          <ac:spMkLst>
            <pc:docMk/>
            <pc:sldMk cId="2301530095" sldId="753"/>
            <ac:spMk id="3" creationId="{8A6528A4-351B-473A-A278-614C5C24D5DA}"/>
          </ac:spMkLst>
        </pc:spChg>
      </pc:sldChg>
      <pc:sldChg chg="add">
        <pc:chgData name="大野智久" userId="aa382d7cca2fec79" providerId="LiveId" clId="{0324F646-5D9E-42B7-B589-B6098CD0FD99}" dt="2018-03-27T15:01:28.618" v="6442"/>
        <pc:sldMkLst>
          <pc:docMk/>
          <pc:sldMk cId="2484231906" sldId="754"/>
        </pc:sldMkLst>
      </pc:sldChg>
      <pc:sldChg chg="modSp add">
        <pc:chgData name="大野智久" userId="aa382d7cca2fec79" providerId="LiveId" clId="{0324F646-5D9E-42B7-B589-B6098CD0FD99}" dt="2018-03-27T22:53:11.314" v="6816"/>
        <pc:sldMkLst>
          <pc:docMk/>
          <pc:sldMk cId="2452062672" sldId="755"/>
        </pc:sldMkLst>
        <pc:spChg chg="mod">
          <ac:chgData name="大野智久" userId="aa382d7cca2fec79" providerId="LiveId" clId="{0324F646-5D9E-42B7-B589-B6098CD0FD99}" dt="2018-03-27T22:53:11.314" v="6816"/>
          <ac:spMkLst>
            <pc:docMk/>
            <pc:sldMk cId="2452062672" sldId="755"/>
            <ac:spMk id="3" creationId="{8098BEDD-4F40-4712-B19E-25FC3FC15465}"/>
          </ac:spMkLst>
        </pc:spChg>
      </pc:sldChg>
      <pc:sldChg chg="modSp add">
        <pc:chgData name="大野智久" userId="aa382d7cca2fec79" providerId="LiveId" clId="{0324F646-5D9E-42B7-B589-B6098CD0FD99}" dt="2018-03-27T23:04:10.809" v="7862" actId="113"/>
        <pc:sldMkLst>
          <pc:docMk/>
          <pc:sldMk cId="726310066" sldId="756"/>
        </pc:sldMkLst>
        <pc:spChg chg="mod">
          <ac:chgData name="大野智久" userId="aa382d7cca2fec79" providerId="LiveId" clId="{0324F646-5D9E-42B7-B589-B6098CD0FD99}" dt="2018-03-27T22:55:39.580" v="6887"/>
          <ac:spMkLst>
            <pc:docMk/>
            <pc:sldMk cId="726310066" sldId="756"/>
            <ac:spMk id="2" creationId="{C25EDCA7-D8C4-40D3-BD6B-8DC05FAC45CB}"/>
          </ac:spMkLst>
        </pc:spChg>
        <pc:spChg chg="mod">
          <ac:chgData name="大野智久" userId="aa382d7cca2fec79" providerId="LiveId" clId="{0324F646-5D9E-42B7-B589-B6098CD0FD99}" dt="2018-03-27T23:04:10.809" v="7862" actId="113"/>
          <ac:spMkLst>
            <pc:docMk/>
            <pc:sldMk cId="726310066" sldId="756"/>
            <ac:spMk id="3" creationId="{3F8EA0B9-6DF4-4FC9-875A-A78E5BD18EF2}"/>
          </ac:spMkLst>
        </pc:spChg>
      </pc:sldChg>
      <pc:sldChg chg="modSp add">
        <pc:chgData name="大野智久" userId="aa382d7cca2fec79" providerId="LiveId" clId="{0324F646-5D9E-42B7-B589-B6098CD0FD99}" dt="2018-03-27T23:10:48.598" v="8341" actId="404"/>
        <pc:sldMkLst>
          <pc:docMk/>
          <pc:sldMk cId="1370198097" sldId="757"/>
        </pc:sldMkLst>
        <pc:spChg chg="mod">
          <ac:chgData name="大野智久" userId="aa382d7cca2fec79" providerId="LiveId" clId="{0324F646-5D9E-42B7-B589-B6098CD0FD99}" dt="2018-03-27T22:58:12.381" v="7291"/>
          <ac:spMkLst>
            <pc:docMk/>
            <pc:sldMk cId="1370198097" sldId="757"/>
            <ac:spMk id="2" creationId="{52230A16-DB2F-4009-AA54-125C9D204587}"/>
          </ac:spMkLst>
        </pc:spChg>
        <pc:spChg chg="mod">
          <ac:chgData name="大野智久" userId="aa382d7cca2fec79" providerId="LiveId" clId="{0324F646-5D9E-42B7-B589-B6098CD0FD99}" dt="2018-03-27T23:10:48.598" v="8341" actId="404"/>
          <ac:spMkLst>
            <pc:docMk/>
            <pc:sldMk cId="1370198097" sldId="757"/>
            <ac:spMk id="3" creationId="{A3C4655D-C774-4F52-94B3-F319944D66D6}"/>
          </ac:spMkLst>
        </pc:spChg>
      </pc:sldChg>
      <pc:sldChg chg="modSp add">
        <pc:chgData name="大野智久" userId="aa382d7cca2fec79" providerId="LiveId" clId="{0324F646-5D9E-42B7-B589-B6098CD0FD99}" dt="2018-03-27T23:10:03.614" v="8323" actId="27636"/>
        <pc:sldMkLst>
          <pc:docMk/>
          <pc:sldMk cId="2843932339" sldId="758"/>
        </pc:sldMkLst>
        <pc:spChg chg="mod">
          <ac:chgData name="大野智久" userId="aa382d7cca2fec79" providerId="LiveId" clId="{0324F646-5D9E-42B7-B589-B6098CD0FD99}" dt="2018-03-27T23:07:14.126" v="7915"/>
          <ac:spMkLst>
            <pc:docMk/>
            <pc:sldMk cId="2843932339" sldId="758"/>
            <ac:spMk id="2" creationId="{A1AAB98D-FDDE-4DF2-ADAD-92B3B6D5E593}"/>
          </ac:spMkLst>
        </pc:spChg>
        <pc:spChg chg="mod">
          <ac:chgData name="大野智久" userId="aa382d7cca2fec79" providerId="LiveId" clId="{0324F646-5D9E-42B7-B589-B6098CD0FD99}" dt="2018-03-27T23:10:03.614" v="8323" actId="27636"/>
          <ac:spMkLst>
            <pc:docMk/>
            <pc:sldMk cId="2843932339" sldId="758"/>
            <ac:spMk id="3" creationId="{FF7AD999-227E-4318-BF48-0E7E1BF385FD}"/>
          </ac:spMkLst>
        </pc:spChg>
      </pc:sldChg>
      <pc:sldChg chg="modSp add">
        <pc:chgData name="大野智久" userId="aa382d7cca2fec79" providerId="LiveId" clId="{0324F646-5D9E-42B7-B589-B6098CD0FD99}" dt="2018-03-27T23:14:58.733" v="8453" actId="20577"/>
        <pc:sldMkLst>
          <pc:docMk/>
          <pc:sldMk cId="1904088036" sldId="759"/>
        </pc:sldMkLst>
        <pc:spChg chg="mod">
          <ac:chgData name="大野智久" userId="aa382d7cca2fec79" providerId="LiveId" clId="{0324F646-5D9E-42B7-B589-B6098CD0FD99}" dt="2018-03-27T23:14:58.733" v="8453" actId="20577"/>
          <ac:spMkLst>
            <pc:docMk/>
            <pc:sldMk cId="1904088036" sldId="759"/>
            <ac:spMk id="4"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825178-4A21-4F2A-AD9E-DF036C194D8E}" type="doc">
      <dgm:prSet loTypeId="urn:microsoft.com/office/officeart/2005/8/layout/hProcess9" loCatId="process" qsTypeId="urn:microsoft.com/office/officeart/2005/8/quickstyle/simple3" qsCatId="simple" csTypeId="urn:microsoft.com/office/officeart/2005/8/colors/accent1_2" csCatId="accent1" phldr="1"/>
      <dgm:spPr/>
    </dgm:pt>
    <dgm:pt modelId="{BAEDF3B0-2C2C-43D9-BCCE-E17AC8EC1E3E}">
      <dgm:prSet phldrT="[テキスト]" custT="1"/>
      <dgm:spPr/>
      <dgm:t>
        <a:bodyPr/>
        <a:lstStyle/>
        <a:p>
          <a:r>
            <a:rPr kumimoji="1" lang="ja-JP" altLang="en-US" sz="2800" b="1" dirty="0"/>
            <a:t>班分け・説明</a:t>
          </a:r>
          <a:endParaRPr kumimoji="1" lang="en-US" altLang="ja-JP" sz="2800" b="1" dirty="0"/>
        </a:p>
        <a:p>
          <a:r>
            <a:rPr kumimoji="1" lang="en-US" altLang="ja-JP" sz="3200" dirty="0"/>
            <a:t>5</a:t>
          </a:r>
          <a:r>
            <a:rPr kumimoji="1" lang="ja-JP" altLang="en-US" sz="3200" dirty="0"/>
            <a:t>～</a:t>
          </a:r>
          <a:r>
            <a:rPr kumimoji="1" lang="en-US" altLang="ja-JP" sz="3200" dirty="0"/>
            <a:t>10</a:t>
          </a:r>
          <a:r>
            <a:rPr kumimoji="1" lang="ja-JP" altLang="en-US" sz="3200" dirty="0"/>
            <a:t>分</a:t>
          </a:r>
        </a:p>
      </dgm:t>
    </dgm:pt>
    <dgm:pt modelId="{B065809A-AE7C-47FA-A6AB-CAB357133EBE}" type="parTrans" cxnId="{CA27330D-24B1-4A6B-B226-099E10E2EE15}">
      <dgm:prSet/>
      <dgm:spPr/>
      <dgm:t>
        <a:bodyPr/>
        <a:lstStyle/>
        <a:p>
          <a:endParaRPr kumimoji="1" lang="ja-JP" altLang="en-US"/>
        </a:p>
      </dgm:t>
    </dgm:pt>
    <dgm:pt modelId="{5DB932BF-D51D-4E5A-8620-06536D7F5878}" type="sibTrans" cxnId="{CA27330D-24B1-4A6B-B226-099E10E2EE15}">
      <dgm:prSet/>
      <dgm:spPr/>
      <dgm:t>
        <a:bodyPr/>
        <a:lstStyle/>
        <a:p>
          <a:endParaRPr kumimoji="1" lang="ja-JP" altLang="en-US"/>
        </a:p>
      </dgm:t>
    </dgm:pt>
    <dgm:pt modelId="{311565CC-63FE-4E05-BEB5-110C858822BE}">
      <dgm:prSet phldrT="[テキスト]" custT="1"/>
      <dgm:spPr/>
      <dgm:t>
        <a:bodyPr/>
        <a:lstStyle/>
        <a:p>
          <a:r>
            <a:rPr kumimoji="1" lang="ja-JP" altLang="en-US" sz="2800" b="1" dirty="0"/>
            <a:t>活動</a:t>
          </a:r>
          <a:endParaRPr kumimoji="1" lang="en-US" altLang="ja-JP" sz="2800" b="1" dirty="0"/>
        </a:p>
        <a:p>
          <a:r>
            <a:rPr kumimoji="1" lang="en-US" altLang="ja-JP" sz="3200" dirty="0"/>
            <a:t>35</a:t>
          </a:r>
          <a:r>
            <a:rPr kumimoji="1" lang="ja-JP" altLang="en-US" sz="3200" dirty="0"/>
            <a:t>～</a:t>
          </a:r>
          <a:r>
            <a:rPr kumimoji="1" lang="en-US" altLang="ja-JP" sz="3200" dirty="0"/>
            <a:t>40</a:t>
          </a:r>
          <a:r>
            <a:rPr kumimoji="1" lang="ja-JP" altLang="en-US" sz="3200" dirty="0"/>
            <a:t>分</a:t>
          </a:r>
          <a:endParaRPr kumimoji="1" lang="ja-JP" altLang="en-US" sz="1600" dirty="0"/>
        </a:p>
      </dgm:t>
    </dgm:pt>
    <dgm:pt modelId="{D8B7879D-CBC1-48BC-A2A8-1D8EE4F0BD83}" type="parTrans" cxnId="{098F7581-6551-451F-BB80-37A3FAB2C763}">
      <dgm:prSet/>
      <dgm:spPr/>
      <dgm:t>
        <a:bodyPr/>
        <a:lstStyle/>
        <a:p>
          <a:endParaRPr kumimoji="1" lang="ja-JP" altLang="en-US"/>
        </a:p>
      </dgm:t>
    </dgm:pt>
    <dgm:pt modelId="{472336DD-C4CD-46C4-81F0-DB48A84103C1}" type="sibTrans" cxnId="{098F7581-6551-451F-BB80-37A3FAB2C763}">
      <dgm:prSet/>
      <dgm:spPr/>
      <dgm:t>
        <a:bodyPr/>
        <a:lstStyle/>
        <a:p>
          <a:endParaRPr kumimoji="1" lang="ja-JP" altLang="en-US"/>
        </a:p>
      </dgm:t>
    </dgm:pt>
    <dgm:pt modelId="{9246E019-A056-4143-8CEE-1B42736E750B}">
      <dgm:prSet phldrT="[テキスト]" custT="1"/>
      <dgm:spPr/>
      <dgm:t>
        <a:bodyPr/>
        <a:lstStyle/>
        <a:p>
          <a:r>
            <a:rPr kumimoji="1" lang="ja-JP" altLang="en-US" sz="2800" b="1" dirty="0"/>
            <a:t>振り返り</a:t>
          </a:r>
          <a:endParaRPr kumimoji="1" lang="en-US" altLang="ja-JP" sz="2800" b="1" dirty="0"/>
        </a:p>
        <a:p>
          <a:r>
            <a:rPr kumimoji="1" lang="en-US" altLang="ja-JP" sz="3200" dirty="0"/>
            <a:t>5</a:t>
          </a:r>
          <a:r>
            <a:rPr kumimoji="1" lang="ja-JP" altLang="en-US" sz="3200" dirty="0"/>
            <a:t>分</a:t>
          </a:r>
        </a:p>
      </dgm:t>
    </dgm:pt>
    <dgm:pt modelId="{BA5B0294-0717-4848-872A-C241D85B38DA}" type="parTrans" cxnId="{89DF5AEB-6A18-4284-8862-37C1C39C0609}">
      <dgm:prSet/>
      <dgm:spPr/>
      <dgm:t>
        <a:bodyPr/>
        <a:lstStyle/>
        <a:p>
          <a:endParaRPr kumimoji="1" lang="ja-JP" altLang="en-US"/>
        </a:p>
      </dgm:t>
    </dgm:pt>
    <dgm:pt modelId="{9693A5E0-177B-4A25-A6D1-7F04624A5548}" type="sibTrans" cxnId="{89DF5AEB-6A18-4284-8862-37C1C39C0609}">
      <dgm:prSet/>
      <dgm:spPr/>
      <dgm:t>
        <a:bodyPr/>
        <a:lstStyle/>
        <a:p>
          <a:endParaRPr kumimoji="1" lang="ja-JP" altLang="en-US"/>
        </a:p>
      </dgm:t>
    </dgm:pt>
    <dgm:pt modelId="{59C575EB-0850-4896-AB23-20DDD10FBCBA}" type="pres">
      <dgm:prSet presAssocID="{91825178-4A21-4F2A-AD9E-DF036C194D8E}" presName="CompostProcess" presStyleCnt="0">
        <dgm:presLayoutVars>
          <dgm:dir/>
          <dgm:resizeHandles val="exact"/>
        </dgm:presLayoutVars>
      </dgm:prSet>
      <dgm:spPr/>
    </dgm:pt>
    <dgm:pt modelId="{73008D73-E33A-42D0-8823-3483A75CFF49}" type="pres">
      <dgm:prSet presAssocID="{91825178-4A21-4F2A-AD9E-DF036C194D8E}" presName="arrow" presStyleLbl="bgShp" presStyleIdx="0" presStyleCnt="1"/>
      <dgm:spPr/>
    </dgm:pt>
    <dgm:pt modelId="{AF6CD3FC-ABBE-47C1-BCCB-AD753F8397A7}" type="pres">
      <dgm:prSet presAssocID="{91825178-4A21-4F2A-AD9E-DF036C194D8E}" presName="linearProcess" presStyleCnt="0"/>
      <dgm:spPr/>
    </dgm:pt>
    <dgm:pt modelId="{E30A307F-418F-4604-88BC-864BBE55B5F5}" type="pres">
      <dgm:prSet presAssocID="{BAEDF3B0-2C2C-43D9-BCCE-E17AC8EC1E3E}" presName="textNode" presStyleLbl="node1" presStyleIdx="0" presStyleCnt="3" custScaleX="115083">
        <dgm:presLayoutVars>
          <dgm:bulletEnabled val="1"/>
        </dgm:presLayoutVars>
      </dgm:prSet>
      <dgm:spPr/>
    </dgm:pt>
    <dgm:pt modelId="{A6CFCF11-E622-4F9F-B0B4-E1970882C4C2}" type="pres">
      <dgm:prSet presAssocID="{5DB932BF-D51D-4E5A-8620-06536D7F5878}" presName="sibTrans" presStyleCnt="0"/>
      <dgm:spPr/>
    </dgm:pt>
    <dgm:pt modelId="{6B4F97F2-853C-451A-8535-D635FB2834E0}" type="pres">
      <dgm:prSet presAssocID="{311565CC-63FE-4E05-BEB5-110C858822BE}" presName="textNode" presStyleLbl="node1" presStyleIdx="1" presStyleCnt="3" custScaleX="112011">
        <dgm:presLayoutVars>
          <dgm:bulletEnabled val="1"/>
        </dgm:presLayoutVars>
      </dgm:prSet>
      <dgm:spPr/>
    </dgm:pt>
    <dgm:pt modelId="{9CF8B13D-D66F-4E5A-8A36-13F1F36941E6}" type="pres">
      <dgm:prSet presAssocID="{472336DD-C4CD-46C4-81F0-DB48A84103C1}" presName="sibTrans" presStyleCnt="0"/>
      <dgm:spPr/>
    </dgm:pt>
    <dgm:pt modelId="{48AF9876-ED16-4509-BA6C-FB49D6701009}" type="pres">
      <dgm:prSet presAssocID="{9246E019-A056-4143-8CEE-1B42736E750B}" presName="textNode" presStyleLbl="node1" presStyleIdx="2" presStyleCnt="3">
        <dgm:presLayoutVars>
          <dgm:bulletEnabled val="1"/>
        </dgm:presLayoutVars>
      </dgm:prSet>
      <dgm:spPr/>
    </dgm:pt>
  </dgm:ptLst>
  <dgm:cxnLst>
    <dgm:cxn modelId="{CA27330D-24B1-4A6B-B226-099E10E2EE15}" srcId="{91825178-4A21-4F2A-AD9E-DF036C194D8E}" destId="{BAEDF3B0-2C2C-43D9-BCCE-E17AC8EC1E3E}" srcOrd="0" destOrd="0" parTransId="{B065809A-AE7C-47FA-A6AB-CAB357133EBE}" sibTransId="{5DB932BF-D51D-4E5A-8620-06536D7F5878}"/>
    <dgm:cxn modelId="{D4A57F12-A6F6-473B-A383-BA9055A2F6AD}" type="presOf" srcId="{BAEDF3B0-2C2C-43D9-BCCE-E17AC8EC1E3E}" destId="{E30A307F-418F-4604-88BC-864BBE55B5F5}" srcOrd="0" destOrd="0" presId="urn:microsoft.com/office/officeart/2005/8/layout/hProcess9"/>
    <dgm:cxn modelId="{A5A8FB50-6CC7-4A94-9EE1-2D27A3CE962D}" type="presOf" srcId="{9246E019-A056-4143-8CEE-1B42736E750B}" destId="{48AF9876-ED16-4509-BA6C-FB49D6701009}" srcOrd="0" destOrd="0" presId="urn:microsoft.com/office/officeart/2005/8/layout/hProcess9"/>
    <dgm:cxn modelId="{098F7581-6551-451F-BB80-37A3FAB2C763}" srcId="{91825178-4A21-4F2A-AD9E-DF036C194D8E}" destId="{311565CC-63FE-4E05-BEB5-110C858822BE}" srcOrd="1" destOrd="0" parTransId="{D8B7879D-CBC1-48BC-A2A8-1D8EE4F0BD83}" sibTransId="{472336DD-C4CD-46C4-81F0-DB48A84103C1}"/>
    <dgm:cxn modelId="{57ADE687-79CA-44DD-A1B2-594AA4B0B830}" type="presOf" srcId="{91825178-4A21-4F2A-AD9E-DF036C194D8E}" destId="{59C575EB-0850-4896-AB23-20DDD10FBCBA}" srcOrd="0" destOrd="0" presId="urn:microsoft.com/office/officeart/2005/8/layout/hProcess9"/>
    <dgm:cxn modelId="{D4D28DB2-9E36-4AF9-9FB5-FD516238E441}" type="presOf" srcId="{311565CC-63FE-4E05-BEB5-110C858822BE}" destId="{6B4F97F2-853C-451A-8535-D635FB2834E0}" srcOrd="0" destOrd="0" presId="urn:microsoft.com/office/officeart/2005/8/layout/hProcess9"/>
    <dgm:cxn modelId="{89DF5AEB-6A18-4284-8862-37C1C39C0609}" srcId="{91825178-4A21-4F2A-AD9E-DF036C194D8E}" destId="{9246E019-A056-4143-8CEE-1B42736E750B}" srcOrd="2" destOrd="0" parTransId="{BA5B0294-0717-4848-872A-C241D85B38DA}" sibTransId="{9693A5E0-177B-4A25-A6D1-7F04624A5548}"/>
    <dgm:cxn modelId="{B839BCDC-6130-4B69-9A48-5FC9E1B8ED7F}" type="presParOf" srcId="{59C575EB-0850-4896-AB23-20DDD10FBCBA}" destId="{73008D73-E33A-42D0-8823-3483A75CFF49}" srcOrd="0" destOrd="0" presId="urn:microsoft.com/office/officeart/2005/8/layout/hProcess9"/>
    <dgm:cxn modelId="{CEAB218E-30D5-47B9-951A-3303A561A205}" type="presParOf" srcId="{59C575EB-0850-4896-AB23-20DDD10FBCBA}" destId="{AF6CD3FC-ABBE-47C1-BCCB-AD753F8397A7}" srcOrd="1" destOrd="0" presId="urn:microsoft.com/office/officeart/2005/8/layout/hProcess9"/>
    <dgm:cxn modelId="{DBC04AB3-F215-4983-9211-9D7FE2DC0E26}" type="presParOf" srcId="{AF6CD3FC-ABBE-47C1-BCCB-AD753F8397A7}" destId="{E30A307F-418F-4604-88BC-864BBE55B5F5}" srcOrd="0" destOrd="0" presId="urn:microsoft.com/office/officeart/2005/8/layout/hProcess9"/>
    <dgm:cxn modelId="{175F4FCD-79A2-4B46-8F1D-C2D4944801B7}" type="presParOf" srcId="{AF6CD3FC-ABBE-47C1-BCCB-AD753F8397A7}" destId="{A6CFCF11-E622-4F9F-B0B4-E1970882C4C2}" srcOrd="1" destOrd="0" presId="urn:microsoft.com/office/officeart/2005/8/layout/hProcess9"/>
    <dgm:cxn modelId="{26019218-367F-4F1C-B384-5B36AD3604CD}" type="presParOf" srcId="{AF6CD3FC-ABBE-47C1-BCCB-AD753F8397A7}" destId="{6B4F97F2-853C-451A-8535-D635FB2834E0}" srcOrd="2" destOrd="0" presId="urn:microsoft.com/office/officeart/2005/8/layout/hProcess9"/>
    <dgm:cxn modelId="{A68E50CD-CDD8-4D11-B545-9175110BC53C}" type="presParOf" srcId="{AF6CD3FC-ABBE-47C1-BCCB-AD753F8397A7}" destId="{9CF8B13D-D66F-4E5A-8A36-13F1F36941E6}" srcOrd="3" destOrd="0" presId="urn:microsoft.com/office/officeart/2005/8/layout/hProcess9"/>
    <dgm:cxn modelId="{26E7DB76-D330-41E5-BF5C-607889B2D907}" type="presParOf" srcId="{AF6CD3FC-ABBE-47C1-BCCB-AD753F8397A7}" destId="{48AF9876-ED16-4509-BA6C-FB49D670100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098FF4-3EBD-4AA3-8103-B48C3CEAC892}"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kumimoji="1" lang="ja-JP" altLang="en-US"/>
        </a:p>
      </dgm:t>
    </dgm:pt>
    <dgm:pt modelId="{FFD03BFE-03B9-401A-B4AF-1312EC668A4D}">
      <dgm:prSet phldrT="[テキスト]" custT="1"/>
      <dgm:spPr/>
      <dgm:t>
        <a:bodyPr/>
        <a:lstStyle/>
        <a:p>
          <a:r>
            <a:rPr kumimoji="1" lang="ja-JP" altLang="en-US" sz="2400"/>
            <a:t>課題１</a:t>
          </a:r>
          <a:endParaRPr kumimoji="1" lang="ja-JP" altLang="en-US" sz="2400" dirty="0"/>
        </a:p>
      </dgm:t>
    </dgm:pt>
    <dgm:pt modelId="{3668F185-DAA3-4C5A-8BC1-51A7A04AB2C0}" type="parTrans" cxnId="{329169CF-ED22-45D7-8619-7D523B81C659}">
      <dgm:prSet/>
      <dgm:spPr/>
      <dgm:t>
        <a:bodyPr/>
        <a:lstStyle/>
        <a:p>
          <a:endParaRPr kumimoji="1" lang="ja-JP" altLang="en-US"/>
        </a:p>
      </dgm:t>
    </dgm:pt>
    <dgm:pt modelId="{6C348FD1-7361-44AE-AE99-33E0CE504C1A}" type="sibTrans" cxnId="{329169CF-ED22-45D7-8619-7D523B81C659}">
      <dgm:prSet/>
      <dgm:spPr/>
      <dgm:t>
        <a:bodyPr/>
        <a:lstStyle/>
        <a:p>
          <a:endParaRPr kumimoji="1" lang="ja-JP" altLang="en-US"/>
        </a:p>
      </dgm:t>
    </dgm:pt>
    <dgm:pt modelId="{155051BE-4858-4AD6-B551-BC481CB08F0C}">
      <dgm:prSet phldrT="[テキスト]" custT="1"/>
      <dgm:spPr/>
      <dgm:t>
        <a:bodyPr/>
        <a:lstStyle/>
        <a:p>
          <a:r>
            <a:rPr kumimoji="1" lang="ja-JP" altLang="en-US" sz="2400" dirty="0"/>
            <a:t>課題２</a:t>
          </a:r>
        </a:p>
      </dgm:t>
    </dgm:pt>
    <dgm:pt modelId="{DCE9E2A8-18A2-4A50-9EDB-4A248678B503}" type="parTrans" cxnId="{F04FE0C1-65E0-4314-A384-266093B13D4F}">
      <dgm:prSet/>
      <dgm:spPr/>
      <dgm:t>
        <a:bodyPr/>
        <a:lstStyle/>
        <a:p>
          <a:endParaRPr kumimoji="1" lang="ja-JP" altLang="en-US"/>
        </a:p>
      </dgm:t>
    </dgm:pt>
    <dgm:pt modelId="{8D794050-9D1C-49A4-8319-AABCF43DD1FB}" type="sibTrans" cxnId="{F04FE0C1-65E0-4314-A384-266093B13D4F}">
      <dgm:prSet/>
      <dgm:spPr/>
      <dgm:t>
        <a:bodyPr/>
        <a:lstStyle/>
        <a:p>
          <a:endParaRPr kumimoji="1" lang="ja-JP" altLang="en-US"/>
        </a:p>
      </dgm:t>
    </dgm:pt>
    <dgm:pt modelId="{F5E0CF08-7FA8-4ADE-B63C-82B30498D7DF}">
      <dgm:prSet phldrT="[テキスト]"/>
      <dgm:spPr/>
      <dgm:t>
        <a:bodyPr/>
        <a:lstStyle/>
        <a:p>
          <a:r>
            <a:rPr lang="ja-JP" altLang="en-US" b="1" dirty="0"/>
            <a:t>観察結果を基に、「問い」を可能な限り多くまとめよ。</a:t>
          </a:r>
          <a:endParaRPr kumimoji="1" lang="ja-JP" altLang="en-US" b="1" dirty="0"/>
        </a:p>
      </dgm:t>
    </dgm:pt>
    <dgm:pt modelId="{D718A4D8-13E9-4B80-B645-9A5452EFCABA}" type="parTrans" cxnId="{E9324205-D670-4039-80E4-94F72CDBFBD7}">
      <dgm:prSet/>
      <dgm:spPr/>
      <dgm:t>
        <a:bodyPr/>
        <a:lstStyle/>
        <a:p>
          <a:endParaRPr kumimoji="1" lang="ja-JP" altLang="en-US"/>
        </a:p>
      </dgm:t>
    </dgm:pt>
    <dgm:pt modelId="{88505FFD-6D51-4702-B582-91A3E8B0BFB7}" type="sibTrans" cxnId="{E9324205-D670-4039-80E4-94F72CDBFBD7}">
      <dgm:prSet/>
      <dgm:spPr/>
      <dgm:t>
        <a:bodyPr/>
        <a:lstStyle/>
        <a:p>
          <a:endParaRPr kumimoji="1" lang="ja-JP" altLang="en-US"/>
        </a:p>
      </dgm:t>
    </dgm:pt>
    <dgm:pt modelId="{C7795814-EF27-4753-99D1-A4D0BC1ACF5C}">
      <dgm:prSet phldrT="[テキスト]"/>
      <dgm:spPr/>
      <dgm:t>
        <a:bodyPr/>
        <a:lstStyle/>
        <a:p>
          <a:r>
            <a:rPr kumimoji="1" lang="ja-JP" altLang="en-US" dirty="0"/>
            <a:t>課題</a:t>
          </a:r>
          <a:endParaRPr kumimoji="1" lang="en-US" altLang="ja-JP" dirty="0"/>
        </a:p>
        <a:p>
          <a:r>
            <a:rPr kumimoji="1" lang="ja-JP" altLang="en-US" dirty="0"/>
            <a:t>３</a:t>
          </a:r>
        </a:p>
      </dgm:t>
    </dgm:pt>
    <dgm:pt modelId="{E2E4E1F1-3383-4C70-BCF2-7A8C7A83B221}" type="sibTrans" cxnId="{73550E24-EA04-48BD-B193-71B82E822480}">
      <dgm:prSet/>
      <dgm:spPr/>
      <dgm:t>
        <a:bodyPr/>
        <a:lstStyle/>
        <a:p>
          <a:endParaRPr kumimoji="1" lang="ja-JP" altLang="en-US"/>
        </a:p>
      </dgm:t>
    </dgm:pt>
    <dgm:pt modelId="{CF54A02A-1448-45D7-8319-BC2F485908DB}" type="parTrans" cxnId="{73550E24-EA04-48BD-B193-71B82E822480}">
      <dgm:prSet/>
      <dgm:spPr/>
      <dgm:t>
        <a:bodyPr/>
        <a:lstStyle/>
        <a:p>
          <a:endParaRPr kumimoji="1" lang="ja-JP" altLang="en-US"/>
        </a:p>
      </dgm:t>
    </dgm:pt>
    <dgm:pt modelId="{9EBE3E14-0FCE-400D-9459-FCDFE66DEDFF}">
      <dgm:prSet phldrT="[テキスト]"/>
      <dgm:spPr/>
      <dgm:t>
        <a:bodyPr/>
        <a:lstStyle/>
        <a:p>
          <a:r>
            <a:rPr lang="ja-JP" altLang="en-US" dirty="0"/>
            <a:t>最も興味深い「問い」を一つ選び、それに対する</a:t>
          </a:r>
          <a:r>
            <a:rPr lang="ja-JP" altLang="en-US" b="1" dirty="0"/>
            <a:t>「仮説」と、仮説の検証のための「観察・実験」を提案せよ</a:t>
          </a:r>
          <a:r>
            <a:rPr lang="ja-JP" altLang="en-US" dirty="0"/>
            <a:t>。</a:t>
          </a:r>
          <a:endParaRPr kumimoji="1" lang="ja-JP" altLang="en-US" dirty="0"/>
        </a:p>
      </dgm:t>
    </dgm:pt>
    <dgm:pt modelId="{572006A7-4677-41F2-91C0-9EA4884F242D}" type="parTrans" cxnId="{2518271E-4C6F-4310-912A-E30ECDD52E9D}">
      <dgm:prSet/>
      <dgm:spPr/>
      <dgm:t>
        <a:bodyPr/>
        <a:lstStyle/>
        <a:p>
          <a:endParaRPr kumimoji="1" lang="ja-JP" altLang="en-US"/>
        </a:p>
      </dgm:t>
    </dgm:pt>
    <dgm:pt modelId="{1C44C381-7782-49C2-A314-756FF6F6B339}" type="sibTrans" cxnId="{2518271E-4C6F-4310-912A-E30ECDD52E9D}">
      <dgm:prSet/>
      <dgm:spPr/>
      <dgm:t>
        <a:bodyPr/>
        <a:lstStyle/>
        <a:p>
          <a:endParaRPr kumimoji="1" lang="ja-JP" altLang="en-US"/>
        </a:p>
      </dgm:t>
    </dgm:pt>
    <dgm:pt modelId="{4477DB43-3C19-4BF5-AA18-5D408A3F5DCB}">
      <dgm:prSet phldrT="[テキスト]"/>
      <dgm:spPr/>
      <dgm:t>
        <a:bodyPr/>
        <a:lstStyle/>
        <a:p>
          <a:r>
            <a:rPr lang="ja-JP" altLang="en-US" dirty="0"/>
            <a:t>カイコをどのような「視点」で観察し、どのようなことがわかったかをまとめよ。</a:t>
          </a:r>
          <a:endParaRPr kumimoji="1" lang="ja-JP" altLang="en-US" dirty="0"/>
        </a:p>
      </dgm:t>
    </dgm:pt>
    <dgm:pt modelId="{173DF8EE-678F-4472-9491-F8360A712EDD}" type="sibTrans" cxnId="{8C22FED7-3C7C-4B78-B6D7-90562E9EC12E}">
      <dgm:prSet/>
      <dgm:spPr/>
      <dgm:t>
        <a:bodyPr/>
        <a:lstStyle/>
        <a:p>
          <a:endParaRPr kumimoji="1" lang="ja-JP" altLang="en-US"/>
        </a:p>
      </dgm:t>
    </dgm:pt>
    <dgm:pt modelId="{1D65C310-DE4B-4A1F-A183-1AC447FE793F}" type="parTrans" cxnId="{8C22FED7-3C7C-4B78-B6D7-90562E9EC12E}">
      <dgm:prSet/>
      <dgm:spPr/>
      <dgm:t>
        <a:bodyPr/>
        <a:lstStyle/>
        <a:p>
          <a:endParaRPr kumimoji="1" lang="ja-JP" altLang="en-US"/>
        </a:p>
      </dgm:t>
    </dgm:pt>
    <dgm:pt modelId="{9BA23407-F321-4E0B-B070-D6B057783890}" type="pres">
      <dgm:prSet presAssocID="{80098FF4-3EBD-4AA3-8103-B48C3CEAC892}" presName="Name0" presStyleCnt="0">
        <dgm:presLayoutVars>
          <dgm:dir/>
          <dgm:animLvl val="lvl"/>
          <dgm:resizeHandles val="exact"/>
        </dgm:presLayoutVars>
      </dgm:prSet>
      <dgm:spPr/>
    </dgm:pt>
    <dgm:pt modelId="{DEE8F675-009A-4B75-933B-62FC7580C2F8}" type="pres">
      <dgm:prSet presAssocID="{FFD03BFE-03B9-401A-B4AF-1312EC668A4D}" presName="linNode" presStyleCnt="0"/>
      <dgm:spPr/>
    </dgm:pt>
    <dgm:pt modelId="{E3315B11-CA9B-4DC0-9402-94F5C7201580}" type="pres">
      <dgm:prSet presAssocID="{FFD03BFE-03B9-401A-B4AF-1312EC668A4D}" presName="parentText" presStyleLbl="node1" presStyleIdx="0" presStyleCnt="3" custScaleX="46530" custLinFactNeighborX="-13475" custLinFactNeighborY="1293">
        <dgm:presLayoutVars>
          <dgm:chMax val="1"/>
          <dgm:bulletEnabled val="1"/>
        </dgm:presLayoutVars>
      </dgm:prSet>
      <dgm:spPr/>
    </dgm:pt>
    <dgm:pt modelId="{A6295B11-F09E-4F8F-ABD7-12A46B84F1CB}" type="pres">
      <dgm:prSet presAssocID="{FFD03BFE-03B9-401A-B4AF-1312EC668A4D}" presName="descendantText" presStyleLbl="alignAccFollowNode1" presStyleIdx="0" presStyleCnt="3" custScaleX="171571" custLinFactNeighborX="1" custLinFactNeighborY="1347">
        <dgm:presLayoutVars>
          <dgm:bulletEnabled val="1"/>
        </dgm:presLayoutVars>
      </dgm:prSet>
      <dgm:spPr/>
    </dgm:pt>
    <dgm:pt modelId="{66E9B4FE-B99B-4737-BAF7-3F6E5EE5682D}" type="pres">
      <dgm:prSet presAssocID="{6C348FD1-7361-44AE-AE99-33E0CE504C1A}" presName="sp" presStyleCnt="0"/>
      <dgm:spPr/>
    </dgm:pt>
    <dgm:pt modelId="{2C09FDD9-1B37-44F9-B914-E808E19A3505}" type="pres">
      <dgm:prSet presAssocID="{155051BE-4858-4AD6-B551-BC481CB08F0C}" presName="linNode" presStyleCnt="0"/>
      <dgm:spPr/>
    </dgm:pt>
    <dgm:pt modelId="{55B928F2-2BEA-40A7-800A-76518EA894B6}" type="pres">
      <dgm:prSet presAssocID="{155051BE-4858-4AD6-B551-BC481CB08F0C}" presName="parentText" presStyleLbl="node1" presStyleIdx="1" presStyleCnt="3" custScaleX="46530" custLinFactNeighborX="233" custLinFactNeighborY="665">
        <dgm:presLayoutVars>
          <dgm:chMax val="1"/>
          <dgm:bulletEnabled val="1"/>
        </dgm:presLayoutVars>
      </dgm:prSet>
      <dgm:spPr/>
    </dgm:pt>
    <dgm:pt modelId="{36B88A71-E221-4A47-B71B-1569E8F02517}" type="pres">
      <dgm:prSet presAssocID="{155051BE-4858-4AD6-B551-BC481CB08F0C}" presName="descendantText" presStyleLbl="alignAccFollowNode1" presStyleIdx="1" presStyleCnt="3" custScaleX="171571">
        <dgm:presLayoutVars>
          <dgm:bulletEnabled val="1"/>
        </dgm:presLayoutVars>
      </dgm:prSet>
      <dgm:spPr/>
    </dgm:pt>
    <dgm:pt modelId="{7B93677A-F6BD-418B-89E3-35734C5B0EBB}" type="pres">
      <dgm:prSet presAssocID="{8D794050-9D1C-49A4-8319-AABCF43DD1FB}" presName="sp" presStyleCnt="0"/>
      <dgm:spPr/>
    </dgm:pt>
    <dgm:pt modelId="{7DB1987F-024E-44F3-B43A-31EC5A00E70F}" type="pres">
      <dgm:prSet presAssocID="{C7795814-EF27-4753-99D1-A4D0BC1ACF5C}" presName="linNode" presStyleCnt="0"/>
      <dgm:spPr/>
    </dgm:pt>
    <dgm:pt modelId="{4D1E276D-6455-4C7A-8620-ABB77C9A55C6}" type="pres">
      <dgm:prSet presAssocID="{C7795814-EF27-4753-99D1-A4D0BC1ACF5C}" presName="parentText" presStyleLbl="node1" presStyleIdx="2" presStyleCnt="3" custFlipHor="1" custScaleX="36161" custScaleY="102456" custLinFactNeighborX="-1183">
        <dgm:presLayoutVars>
          <dgm:chMax val="1"/>
          <dgm:bulletEnabled val="1"/>
        </dgm:presLayoutVars>
      </dgm:prSet>
      <dgm:spPr/>
    </dgm:pt>
    <dgm:pt modelId="{D26CB586-EFE9-4082-A561-4B080CCE56A3}" type="pres">
      <dgm:prSet presAssocID="{C7795814-EF27-4753-99D1-A4D0BC1ACF5C}" presName="descendantText" presStyleLbl="alignAccFollowNode1" presStyleIdx="2" presStyleCnt="3" custScaleX="130291">
        <dgm:presLayoutVars>
          <dgm:bulletEnabled val="1"/>
        </dgm:presLayoutVars>
      </dgm:prSet>
      <dgm:spPr/>
    </dgm:pt>
  </dgm:ptLst>
  <dgm:cxnLst>
    <dgm:cxn modelId="{D4FBF002-1281-466B-8A59-CCFB48AC13C3}" type="presOf" srcId="{80098FF4-3EBD-4AA3-8103-B48C3CEAC892}" destId="{9BA23407-F321-4E0B-B070-D6B057783890}" srcOrd="0" destOrd="0" presId="urn:microsoft.com/office/officeart/2005/8/layout/vList5"/>
    <dgm:cxn modelId="{E9324205-D670-4039-80E4-94F72CDBFBD7}" srcId="{155051BE-4858-4AD6-B551-BC481CB08F0C}" destId="{F5E0CF08-7FA8-4ADE-B63C-82B30498D7DF}" srcOrd="0" destOrd="0" parTransId="{D718A4D8-13E9-4B80-B645-9A5452EFCABA}" sibTransId="{88505FFD-6D51-4702-B582-91A3E8B0BFB7}"/>
    <dgm:cxn modelId="{2518271E-4C6F-4310-912A-E30ECDD52E9D}" srcId="{C7795814-EF27-4753-99D1-A4D0BC1ACF5C}" destId="{9EBE3E14-0FCE-400D-9459-FCDFE66DEDFF}" srcOrd="0" destOrd="0" parTransId="{572006A7-4677-41F2-91C0-9EA4884F242D}" sibTransId="{1C44C381-7782-49C2-A314-756FF6F6B339}"/>
    <dgm:cxn modelId="{73550E24-EA04-48BD-B193-71B82E822480}" srcId="{80098FF4-3EBD-4AA3-8103-B48C3CEAC892}" destId="{C7795814-EF27-4753-99D1-A4D0BC1ACF5C}" srcOrd="2" destOrd="0" parTransId="{CF54A02A-1448-45D7-8319-BC2F485908DB}" sibTransId="{E2E4E1F1-3383-4C70-BCF2-7A8C7A83B221}"/>
    <dgm:cxn modelId="{FF961643-96A6-4D2E-884A-28D09A4327BF}" type="presOf" srcId="{F5E0CF08-7FA8-4ADE-B63C-82B30498D7DF}" destId="{36B88A71-E221-4A47-B71B-1569E8F02517}" srcOrd="0" destOrd="0" presId="urn:microsoft.com/office/officeart/2005/8/layout/vList5"/>
    <dgm:cxn modelId="{9E7ED369-E8FE-45D7-9B10-BA587802F8B1}" type="presOf" srcId="{C7795814-EF27-4753-99D1-A4D0BC1ACF5C}" destId="{4D1E276D-6455-4C7A-8620-ABB77C9A55C6}" srcOrd="0" destOrd="0" presId="urn:microsoft.com/office/officeart/2005/8/layout/vList5"/>
    <dgm:cxn modelId="{05839071-2933-49CC-9D9B-B6F348FA6440}" type="presOf" srcId="{155051BE-4858-4AD6-B551-BC481CB08F0C}" destId="{55B928F2-2BEA-40A7-800A-76518EA894B6}" srcOrd="0" destOrd="0" presId="urn:microsoft.com/office/officeart/2005/8/layout/vList5"/>
    <dgm:cxn modelId="{0CD17C85-8D7A-4E30-B371-25CF9B9E883B}" type="presOf" srcId="{9EBE3E14-0FCE-400D-9459-FCDFE66DEDFF}" destId="{D26CB586-EFE9-4082-A561-4B080CCE56A3}" srcOrd="0" destOrd="0" presId="urn:microsoft.com/office/officeart/2005/8/layout/vList5"/>
    <dgm:cxn modelId="{F614BCA3-8D98-44BB-BE49-989055CD8214}" type="presOf" srcId="{4477DB43-3C19-4BF5-AA18-5D408A3F5DCB}" destId="{A6295B11-F09E-4F8F-ABD7-12A46B84F1CB}" srcOrd="0" destOrd="0" presId="urn:microsoft.com/office/officeart/2005/8/layout/vList5"/>
    <dgm:cxn modelId="{8E64BCBC-0DED-48E9-B76D-FB329D9AC2F5}" type="presOf" srcId="{FFD03BFE-03B9-401A-B4AF-1312EC668A4D}" destId="{E3315B11-CA9B-4DC0-9402-94F5C7201580}" srcOrd="0" destOrd="0" presId="urn:microsoft.com/office/officeart/2005/8/layout/vList5"/>
    <dgm:cxn modelId="{F04FE0C1-65E0-4314-A384-266093B13D4F}" srcId="{80098FF4-3EBD-4AA3-8103-B48C3CEAC892}" destId="{155051BE-4858-4AD6-B551-BC481CB08F0C}" srcOrd="1" destOrd="0" parTransId="{DCE9E2A8-18A2-4A50-9EDB-4A248678B503}" sibTransId="{8D794050-9D1C-49A4-8319-AABCF43DD1FB}"/>
    <dgm:cxn modelId="{329169CF-ED22-45D7-8619-7D523B81C659}" srcId="{80098FF4-3EBD-4AA3-8103-B48C3CEAC892}" destId="{FFD03BFE-03B9-401A-B4AF-1312EC668A4D}" srcOrd="0" destOrd="0" parTransId="{3668F185-DAA3-4C5A-8BC1-51A7A04AB2C0}" sibTransId="{6C348FD1-7361-44AE-AE99-33E0CE504C1A}"/>
    <dgm:cxn modelId="{8C22FED7-3C7C-4B78-B6D7-90562E9EC12E}" srcId="{FFD03BFE-03B9-401A-B4AF-1312EC668A4D}" destId="{4477DB43-3C19-4BF5-AA18-5D408A3F5DCB}" srcOrd="0" destOrd="0" parTransId="{1D65C310-DE4B-4A1F-A183-1AC447FE793F}" sibTransId="{173DF8EE-678F-4472-9491-F8360A712EDD}"/>
    <dgm:cxn modelId="{8703BD4D-2824-4E0F-B0E8-6415EA6C20C4}" type="presParOf" srcId="{9BA23407-F321-4E0B-B070-D6B057783890}" destId="{DEE8F675-009A-4B75-933B-62FC7580C2F8}" srcOrd="0" destOrd="0" presId="urn:microsoft.com/office/officeart/2005/8/layout/vList5"/>
    <dgm:cxn modelId="{609BBB07-C057-41A7-9391-E510467AC4D6}" type="presParOf" srcId="{DEE8F675-009A-4B75-933B-62FC7580C2F8}" destId="{E3315B11-CA9B-4DC0-9402-94F5C7201580}" srcOrd="0" destOrd="0" presId="urn:microsoft.com/office/officeart/2005/8/layout/vList5"/>
    <dgm:cxn modelId="{843FF13B-0743-4A54-9A02-AB074AB687E1}" type="presParOf" srcId="{DEE8F675-009A-4B75-933B-62FC7580C2F8}" destId="{A6295B11-F09E-4F8F-ABD7-12A46B84F1CB}" srcOrd="1" destOrd="0" presId="urn:microsoft.com/office/officeart/2005/8/layout/vList5"/>
    <dgm:cxn modelId="{8326BEE5-48F7-46AE-9D2C-CA7151E5F823}" type="presParOf" srcId="{9BA23407-F321-4E0B-B070-D6B057783890}" destId="{66E9B4FE-B99B-4737-BAF7-3F6E5EE5682D}" srcOrd="1" destOrd="0" presId="urn:microsoft.com/office/officeart/2005/8/layout/vList5"/>
    <dgm:cxn modelId="{C11B7913-582B-4EDE-98D7-D2D838CBE352}" type="presParOf" srcId="{9BA23407-F321-4E0B-B070-D6B057783890}" destId="{2C09FDD9-1B37-44F9-B914-E808E19A3505}" srcOrd="2" destOrd="0" presId="urn:microsoft.com/office/officeart/2005/8/layout/vList5"/>
    <dgm:cxn modelId="{1A065F75-6B47-4B3C-8DEE-2BD998940E37}" type="presParOf" srcId="{2C09FDD9-1B37-44F9-B914-E808E19A3505}" destId="{55B928F2-2BEA-40A7-800A-76518EA894B6}" srcOrd="0" destOrd="0" presId="urn:microsoft.com/office/officeart/2005/8/layout/vList5"/>
    <dgm:cxn modelId="{5BA4F272-C2C7-4430-8122-E209BF8F7D79}" type="presParOf" srcId="{2C09FDD9-1B37-44F9-B914-E808E19A3505}" destId="{36B88A71-E221-4A47-B71B-1569E8F02517}" srcOrd="1" destOrd="0" presId="urn:microsoft.com/office/officeart/2005/8/layout/vList5"/>
    <dgm:cxn modelId="{E02DB0F0-DCDF-4821-B644-8F5F89CEAE13}" type="presParOf" srcId="{9BA23407-F321-4E0B-B070-D6B057783890}" destId="{7B93677A-F6BD-418B-89E3-35734C5B0EBB}" srcOrd="3" destOrd="0" presId="urn:microsoft.com/office/officeart/2005/8/layout/vList5"/>
    <dgm:cxn modelId="{624BC0BA-539B-40E4-AB6B-F02B919221A5}" type="presParOf" srcId="{9BA23407-F321-4E0B-B070-D6B057783890}" destId="{7DB1987F-024E-44F3-B43A-31EC5A00E70F}" srcOrd="4" destOrd="0" presId="urn:microsoft.com/office/officeart/2005/8/layout/vList5"/>
    <dgm:cxn modelId="{7E09CB92-011B-4617-96A6-E28713A36A3A}" type="presParOf" srcId="{7DB1987F-024E-44F3-B43A-31EC5A00E70F}" destId="{4D1E276D-6455-4C7A-8620-ABB77C9A55C6}" srcOrd="0" destOrd="0" presId="urn:microsoft.com/office/officeart/2005/8/layout/vList5"/>
    <dgm:cxn modelId="{A397683B-7E47-452A-9C0E-AABDAE4CCB82}" type="presParOf" srcId="{7DB1987F-024E-44F3-B43A-31EC5A00E70F}" destId="{D26CB586-EFE9-4082-A561-4B080CCE56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08D73-E33A-42D0-8823-3483A75CFF49}">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E30A307F-418F-4604-88BC-864BBE55B5F5}">
      <dsp:nvSpPr>
        <dsp:cNvPr id="0" name=""/>
        <dsp:cNvSpPr/>
      </dsp:nvSpPr>
      <dsp:spPr>
        <a:xfrm>
          <a:off x="1139" y="1357788"/>
          <a:ext cx="264356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班分け・説明</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5</a:t>
          </a:r>
          <a:r>
            <a:rPr kumimoji="1" lang="ja-JP" altLang="en-US" sz="3200" kern="1200" dirty="0"/>
            <a:t>～</a:t>
          </a:r>
          <a:r>
            <a:rPr kumimoji="1" lang="en-US" altLang="ja-JP" sz="3200" kern="1200" dirty="0"/>
            <a:t>10</a:t>
          </a:r>
          <a:r>
            <a:rPr kumimoji="1" lang="ja-JP" altLang="en-US" sz="3200" kern="1200" dirty="0"/>
            <a:t>分</a:t>
          </a:r>
        </a:p>
      </dsp:txBody>
      <dsp:txXfrm>
        <a:off x="89515" y="1446164"/>
        <a:ext cx="2466813" cy="1633633"/>
      </dsp:txXfrm>
    </dsp:sp>
    <dsp:sp modelId="{6B4F97F2-853C-451A-8535-D635FB2834E0}">
      <dsp:nvSpPr>
        <dsp:cNvPr id="0" name=""/>
        <dsp:cNvSpPr/>
      </dsp:nvSpPr>
      <dsp:spPr>
        <a:xfrm>
          <a:off x="3001535" y="1357788"/>
          <a:ext cx="2572999"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活動</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35</a:t>
          </a:r>
          <a:r>
            <a:rPr kumimoji="1" lang="ja-JP" altLang="en-US" sz="3200" kern="1200" dirty="0"/>
            <a:t>～</a:t>
          </a:r>
          <a:r>
            <a:rPr kumimoji="1" lang="en-US" altLang="ja-JP" sz="3200" kern="1200" dirty="0"/>
            <a:t>40</a:t>
          </a:r>
          <a:r>
            <a:rPr kumimoji="1" lang="ja-JP" altLang="en-US" sz="3200" kern="1200" dirty="0"/>
            <a:t>分</a:t>
          </a:r>
          <a:endParaRPr kumimoji="1" lang="ja-JP" altLang="en-US" sz="1600" kern="1200" dirty="0"/>
        </a:p>
      </dsp:txBody>
      <dsp:txXfrm>
        <a:off x="3089911" y="1446164"/>
        <a:ext cx="2396247" cy="1633633"/>
      </dsp:txXfrm>
    </dsp:sp>
    <dsp:sp modelId="{48AF9876-ED16-4509-BA6C-FB49D6701009}">
      <dsp:nvSpPr>
        <dsp:cNvPr id="0" name=""/>
        <dsp:cNvSpPr/>
      </dsp:nvSpPr>
      <dsp:spPr>
        <a:xfrm>
          <a:off x="5931365" y="1357788"/>
          <a:ext cx="229709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振り返り</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5</a:t>
          </a:r>
          <a:r>
            <a:rPr kumimoji="1" lang="ja-JP" altLang="en-US" sz="3200" kern="1200" dirty="0"/>
            <a:t>分</a:t>
          </a:r>
        </a:p>
      </dsp:txBody>
      <dsp:txXfrm>
        <a:off x="6019741" y="1446164"/>
        <a:ext cx="2120343"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95B11-F09E-4F8F-ABD7-12A46B84F1CB}">
      <dsp:nvSpPr>
        <dsp:cNvPr id="0" name=""/>
        <dsp:cNvSpPr/>
      </dsp:nvSpPr>
      <dsp:spPr>
        <a:xfrm rot="5400000">
          <a:off x="4080362" y="-2828696"/>
          <a:ext cx="1158010" cy="7139226"/>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ja-JP" altLang="en-US" sz="2000" kern="1200" dirty="0"/>
            <a:t>カイコをどのような「視点」で観察し、どのようなことがわかったかをまとめよ。</a:t>
          </a:r>
          <a:endParaRPr kumimoji="1" lang="ja-JP" altLang="en-US" sz="2000" kern="1200" dirty="0"/>
        </a:p>
      </dsp:txBody>
      <dsp:txXfrm rot="-5400000">
        <a:off x="1089755" y="218440"/>
        <a:ext cx="7082697" cy="1044952"/>
      </dsp:txXfrm>
    </dsp:sp>
    <dsp:sp modelId="{E3315B11-CA9B-4DC0-9402-94F5C7201580}">
      <dsp:nvSpPr>
        <dsp:cNvPr id="0" name=""/>
        <dsp:cNvSpPr/>
      </dsp:nvSpPr>
      <dsp:spPr>
        <a:xfrm>
          <a:off x="0" y="20277"/>
          <a:ext cx="1089087" cy="144751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a:t>課題１</a:t>
          </a:r>
          <a:endParaRPr kumimoji="1" lang="ja-JP" altLang="en-US" sz="2400" kern="1200" dirty="0"/>
        </a:p>
      </dsp:txBody>
      <dsp:txXfrm>
        <a:off x="53165" y="73442"/>
        <a:ext cx="982757" cy="1341182"/>
      </dsp:txXfrm>
    </dsp:sp>
    <dsp:sp modelId="{36B88A71-E221-4A47-B71B-1569E8F02517}">
      <dsp:nvSpPr>
        <dsp:cNvPr id="0" name=""/>
        <dsp:cNvSpPr/>
      </dsp:nvSpPr>
      <dsp:spPr>
        <a:xfrm rot="5400000">
          <a:off x="4080338" y="-1324407"/>
          <a:ext cx="1158010" cy="7139226"/>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ja-JP" altLang="en-US" sz="2000" b="1" kern="1200" dirty="0"/>
            <a:t>観察結果を基に、「問い」を可能な限り多くまとめよ。</a:t>
          </a:r>
          <a:endParaRPr kumimoji="1" lang="ja-JP" altLang="en-US" sz="2000" b="1" kern="1200" dirty="0"/>
        </a:p>
      </dsp:txBody>
      <dsp:txXfrm rot="-5400000">
        <a:off x="1089731" y="1722729"/>
        <a:ext cx="7082697" cy="1044952"/>
      </dsp:txXfrm>
    </dsp:sp>
    <dsp:sp modelId="{55B928F2-2BEA-40A7-800A-76518EA894B6}">
      <dsp:nvSpPr>
        <dsp:cNvPr id="0" name=""/>
        <dsp:cNvSpPr/>
      </dsp:nvSpPr>
      <dsp:spPr>
        <a:xfrm>
          <a:off x="10338" y="1531075"/>
          <a:ext cx="1089087" cy="144751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課題２</a:t>
          </a:r>
        </a:p>
      </dsp:txBody>
      <dsp:txXfrm>
        <a:off x="63503" y="1584240"/>
        <a:ext cx="982757" cy="1341182"/>
      </dsp:txXfrm>
    </dsp:sp>
    <dsp:sp modelId="{D26CB586-EFE9-4082-A561-4B080CCE56A3}">
      <dsp:nvSpPr>
        <dsp:cNvPr id="0" name=""/>
        <dsp:cNvSpPr/>
      </dsp:nvSpPr>
      <dsp:spPr>
        <a:xfrm rot="5400000">
          <a:off x="3919744" y="355043"/>
          <a:ext cx="1158010" cy="685565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ja-JP" altLang="en-US" sz="2000" kern="1200" dirty="0"/>
            <a:t>最も興味深い「問い」を一つ選び、それに対する</a:t>
          </a:r>
          <a:r>
            <a:rPr lang="ja-JP" altLang="en-US" sz="2000" b="1" kern="1200" dirty="0"/>
            <a:t>「仮説」と、仮説の検証のための「観察・実験」を提案せよ</a:t>
          </a:r>
          <a:r>
            <a:rPr lang="ja-JP" altLang="en-US" sz="2000" kern="1200" dirty="0"/>
            <a:t>。</a:t>
          </a:r>
          <a:endParaRPr kumimoji="1" lang="ja-JP" altLang="en-US" sz="2000" kern="1200" dirty="0"/>
        </a:p>
      </dsp:txBody>
      <dsp:txXfrm rot="-5400000">
        <a:off x="1070924" y="3260393"/>
        <a:ext cx="6799123" cy="1044952"/>
      </dsp:txXfrm>
    </dsp:sp>
    <dsp:sp modelId="{4D1E276D-6455-4C7A-8620-ABB77C9A55C6}">
      <dsp:nvSpPr>
        <dsp:cNvPr id="0" name=""/>
        <dsp:cNvSpPr/>
      </dsp:nvSpPr>
      <dsp:spPr>
        <a:xfrm flipH="1">
          <a:off x="0" y="3041337"/>
          <a:ext cx="1070279" cy="148306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kumimoji="1" lang="ja-JP" altLang="en-US" sz="2300" kern="1200" dirty="0"/>
            <a:t>課題</a:t>
          </a:r>
          <a:endParaRPr kumimoji="1" lang="en-US" altLang="ja-JP" sz="2300" kern="1200" dirty="0"/>
        </a:p>
        <a:p>
          <a:pPr marL="0" lvl="0" indent="0" algn="ctr" defTabSz="1022350">
            <a:lnSpc>
              <a:spcPct val="90000"/>
            </a:lnSpc>
            <a:spcBef>
              <a:spcPct val="0"/>
            </a:spcBef>
            <a:spcAft>
              <a:spcPct val="35000"/>
            </a:spcAft>
            <a:buNone/>
          </a:pPr>
          <a:r>
            <a:rPr kumimoji="1" lang="ja-JP" altLang="en-US" sz="2300" kern="1200" dirty="0"/>
            <a:t>３</a:t>
          </a:r>
        </a:p>
      </dsp:txBody>
      <dsp:txXfrm>
        <a:off x="52247" y="3093584"/>
        <a:ext cx="965785" cy="137856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219" y="0"/>
            <a:ext cx="3056414" cy="509349"/>
          </a:xfrm>
          <a:prstGeom prst="rect">
            <a:avLst/>
          </a:prstGeom>
        </p:spPr>
        <p:txBody>
          <a:bodyPr vert="horz" lIns="94125" tIns="47062" rIns="94125" bIns="47062" rtlCol="0"/>
          <a:lstStyle>
            <a:lvl1pPr algn="r">
              <a:defRPr sz="1200"/>
            </a:lvl1pPr>
          </a:lstStyle>
          <a:p>
            <a:fld id="{999F4063-9611-41F3-92B8-EAAD48A3D9E5}" type="datetimeFigureOut">
              <a:rPr kumimoji="1" lang="ja-JP" altLang="en-US" smtClean="0"/>
              <a:t>2018/3/28</a:t>
            </a:fld>
            <a:endParaRPr kumimoji="1" lang="ja-JP" altLang="en-US"/>
          </a:p>
        </p:txBody>
      </p:sp>
      <p:sp>
        <p:nvSpPr>
          <p:cNvPr id="4" name="フッター プレースホルダー 3"/>
          <p:cNvSpPr>
            <a:spLocks noGrp="1"/>
          </p:cNvSpPr>
          <p:nvPr>
            <p:ph type="ftr" sz="quarter" idx="2"/>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5219" y="9675871"/>
            <a:ext cx="3056414" cy="509349"/>
          </a:xfrm>
          <a:prstGeom prst="rect">
            <a:avLst/>
          </a:prstGeom>
        </p:spPr>
        <p:txBody>
          <a:bodyPr vert="horz" lIns="94125" tIns="47062" rIns="94125" bIns="47062"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219" y="0"/>
            <a:ext cx="3056414" cy="509349"/>
          </a:xfrm>
          <a:prstGeom prst="rect">
            <a:avLst/>
          </a:prstGeom>
        </p:spPr>
        <p:txBody>
          <a:bodyPr vert="horz" lIns="94125" tIns="47062" rIns="94125" bIns="47062" rtlCol="0"/>
          <a:lstStyle>
            <a:lvl1pPr algn="r">
              <a:defRPr sz="1200"/>
            </a:lvl1pPr>
          </a:lstStyle>
          <a:p>
            <a:fld id="{BA75C57B-2036-4414-96D6-8D01A8963FD5}" type="datetimeFigureOut">
              <a:rPr kumimoji="1" lang="ja-JP" altLang="en-US" smtClean="0"/>
              <a:t>2018/3/28</a:t>
            </a:fld>
            <a:endParaRPr kumimoji="1" lang="ja-JP" altLang="en-US"/>
          </a:p>
        </p:txBody>
      </p:sp>
      <p:sp>
        <p:nvSpPr>
          <p:cNvPr id="4" name="スライド イメージ プレースホルダー 3"/>
          <p:cNvSpPr>
            <a:spLocks noGrp="1" noRot="1" noChangeAspect="1"/>
          </p:cNvSpPr>
          <p:nvPr>
            <p:ph type="sldImg" idx="2"/>
          </p:nvPr>
        </p:nvSpPr>
        <p:spPr>
          <a:xfrm>
            <a:off x="981075" y="765175"/>
            <a:ext cx="5091113" cy="3817938"/>
          </a:xfrm>
          <a:prstGeom prst="rect">
            <a:avLst/>
          </a:prstGeom>
          <a:noFill/>
          <a:ln w="12700">
            <a:solidFill>
              <a:prstClr val="black"/>
            </a:solidFill>
          </a:ln>
        </p:spPr>
        <p:txBody>
          <a:bodyPr vert="horz" lIns="94125" tIns="47062" rIns="94125" bIns="47062" rtlCol="0" anchor="ctr"/>
          <a:lstStyle/>
          <a:p>
            <a:endParaRPr lang="ja-JP" altLang="en-US"/>
          </a:p>
        </p:txBody>
      </p:sp>
      <p:sp>
        <p:nvSpPr>
          <p:cNvPr id="5" name="ノート プレースホルダー 4"/>
          <p:cNvSpPr>
            <a:spLocks noGrp="1"/>
          </p:cNvSpPr>
          <p:nvPr>
            <p:ph type="body" sz="quarter" idx="3"/>
          </p:nvPr>
        </p:nvSpPr>
        <p:spPr>
          <a:xfrm>
            <a:off x="705327" y="4838821"/>
            <a:ext cx="5642610" cy="4584144"/>
          </a:xfrm>
          <a:prstGeom prst="rect">
            <a:avLst/>
          </a:prstGeom>
        </p:spPr>
        <p:txBody>
          <a:bodyPr vert="horz" lIns="94125" tIns="47062" rIns="94125" bIns="470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219" y="9675871"/>
            <a:ext cx="3056414" cy="509349"/>
          </a:xfrm>
          <a:prstGeom prst="rect">
            <a:avLst/>
          </a:prstGeom>
        </p:spPr>
        <p:txBody>
          <a:bodyPr vert="horz" lIns="94125" tIns="47062" rIns="94125" bIns="47062"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3</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35</a:t>
            </a:fld>
            <a:endParaRPr kumimoji="1" lang="ja-JP" altLang="en-US"/>
          </a:p>
        </p:txBody>
      </p:sp>
    </p:spTree>
    <p:extLst>
      <p:ext uri="{BB962C8B-B14F-4D97-AF65-F5344CB8AC3E}">
        <p14:creationId xmlns:p14="http://schemas.microsoft.com/office/powerpoint/2010/main" val="41947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2018/3/28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2018/3/28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2018/3/28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2018/3/28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1628800"/>
            <a:ext cx="9144000" cy="2448271"/>
          </a:xfrm>
        </p:spPr>
        <p:txBody>
          <a:bodyPr>
            <a:normAutofit/>
          </a:bodyPr>
          <a:lstStyle/>
          <a:p>
            <a:r>
              <a:rPr lang="ja-JP" altLang="en-US" b="1" dirty="0"/>
              <a:t>高等学校生物教育の現状と</a:t>
            </a:r>
            <a:br>
              <a:rPr lang="en-US" altLang="ja-JP" b="1" dirty="0"/>
            </a:br>
            <a:r>
              <a:rPr lang="ja-JP" altLang="en-US" b="1" dirty="0"/>
              <a:t>授業実践例の紹介</a:t>
            </a:r>
            <a:endParaRPr kumimoji="1" lang="ja-JP" altLang="en-US" sz="36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a:solidFill>
                  <a:schemeClr val="tx1"/>
                </a:solidFill>
              </a:rPr>
              <a:t>都立国立高等学校</a:t>
            </a:r>
            <a:endParaRPr lang="en-US" altLang="ja-JP" sz="3600" dirty="0">
              <a:solidFill>
                <a:schemeClr val="tx1"/>
              </a:solidFill>
            </a:endParaRPr>
          </a:p>
          <a:p>
            <a:r>
              <a:rPr lang="ja-JP" altLang="en-US" sz="3600" dirty="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3287104" y="260648"/>
            <a:ext cx="5724645" cy="646331"/>
          </a:xfrm>
          <a:prstGeom prst="rect">
            <a:avLst/>
          </a:prstGeom>
          <a:noFill/>
        </p:spPr>
        <p:txBody>
          <a:bodyPr wrap="none" rtlCol="0">
            <a:spAutoFit/>
          </a:bodyPr>
          <a:lstStyle/>
          <a:p>
            <a:pPr algn="r"/>
            <a:r>
              <a:rPr kumimoji="1" lang="en-US" altLang="ja-JP" dirty="0"/>
              <a:t>180328</a:t>
            </a:r>
            <a:r>
              <a:rPr kumimoji="1" lang="ja-JP" altLang="en-US" dirty="0"/>
              <a:t>　第</a:t>
            </a:r>
            <a:r>
              <a:rPr kumimoji="1" lang="en-US" altLang="ja-JP" dirty="0"/>
              <a:t>95</a:t>
            </a:r>
            <a:r>
              <a:rPr kumimoji="1" lang="ja-JP" altLang="en-US" dirty="0"/>
              <a:t>回日本生理学会大会</a:t>
            </a:r>
            <a:endParaRPr lang="en-US" altLang="ja-JP" dirty="0"/>
          </a:p>
          <a:p>
            <a:pPr algn="r"/>
            <a:r>
              <a:rPr lang="ja-JP" altLang="en-US" dirty="0"/>
              <a:t>高大連携シンポジウム　</a:t>
            </a:r>
            <a:r>
              <a:rPr lang="en-US" altLang="ja-JP" dirty="0"/>
              <a:t>〜</a:t>
            </a:r>
            <a:r>
              <a:rPr lang="ja-JP" altLang="en-US" dirty="0"/>
              <a:t>垣根を乗り越えた協働へ</a:t>
            </a:r>
            <a:r>
              <a:rPr lang="en-US" altLang="ja-JP" dirty="0"/>
              <a:t>〜</a:t>
            </a:r>
            <a:endParaRPr kumimoji="1" lang="ja-JP" altLang="en-US" dirty="0"/>
          </a:p>
        </p:txBody>
      </p:sp>
    </p:spTree>
    <p:extLst>
      <p:ext uri="{BB962C8B-B14F-4D97-AF65-F5344CB8AC3E}">
        <p14:creationId xmlns:p14="http://schemas.microsoft.com/office/powerpoint/2010/main" val="108920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81ADC9-7892-4816-A219-2B06E5274494}"/>
              </a:ext>
            </a:extLst>
          </p:cNvPr>
          <p:cNvSpPr>
            <a:spLocks noGrp="1"/>
          </p:cNvSpPr>
          <p:nvPr>
            <p:ph type="title"/>
          </p:nvPr>
        </p:nvSpPr>
        <p:spPr/>
        <p:txBody>
          <a:bodyPr/>
          <a:lstStyle/>
          <a:p>
            <a:r>
              <a:rPr kumimoji="1" lang="ja-JP" altLang="en-US" dirty="0"/>
              <a:t>学習指導要領と生物用語</a:t>
            </a:r>
          </a:p>
        </p:txBody>
      </p:sp>
      <p:sp>
        <p:nvSpPr>
          <p:cNvPr id="3" name="コンテンツ プレースホルダー 2">
            <a:extLst>
              <a:ext uri="{FF2B5EF4-FFF2-40B4-BE49-F238E27FC236}">
                <a16:creationId xmlns:a16="http://schemas.microsoft.com/office/drawing/2014/main" id="{D524A5A5-98A4-4839-8509-E725AEA69291}"/>
              </a:ext>
            </a:extLst>
          </p:cNvPr>
          <p:cNvSpPr>
            <a:spLocks noGrp="1"/>
          </p:cNvSpPr>
          <p:nvPr>
            <p:ph idx="1"/>
          </p:nvPr>
        </p:nvSpPr>
        <p:spPr/>
        <p:txBody>
          <a:bodyPr>
            <a:normAutofit/>
          </a:bodyPr>
          <a:lstStyle/>
          <a:p>
            <a:r>
              <a:rPr lang="ja-JP" altLang="en-US" b="1" dirty="0"/>
              <a:t>高等学校学習指導要領案　生物基礎</a:t>
            </a:r>
            <a:endParaRPr lang="en-US" altLang="ja-JP" b="1" dirty="0"/>
          </a:p>
          <a:p>
            <a:pPr marL="0" indent="0">
              <a:buNone/>
            </a:pPr>
            <a:r>
              <a:rPr lang="ja-JP" altLang="en-US" dirty="0"/>
              <a:t>　（</a:t>
            </a:r>
            <a:r>
              <a:rPr lang="en-US" altLang="ja-JP" dirty="0"/>
              <a:t>2018</a:t>
            </a:r>
            <a:r>
              <a:rPr lang="ja-JP" altLang="en-US" dirty="0"/>
              <a:t>年</a:t>
            </a:r>
            <a:r>
              <a:rPr lang="en-US" altLang="ja-JP" dirty="0"/>
              <a:t>2</a:t>
            </a:r>
            <a:r>
              <a:rPr lang="ja-JP" altLang="en-US" dirty="0"/>
              <a:t>月 文部科学省）</a:t>
            </a:r>
          </a:p>
          <a:p>
            <a:pPr marL="0" indent="0">
              <a:buNone/>
            </a:pPr>
            <a:r>
              <a:rPr lang="ja-JP" altLang="en-US" sz="2600" dirty="0"/>
              <a:t>この科目で扱う用語については，用語の意味を単純に数多く理解させることに指導の重点を置くのではなく，主要な概念を理解させるための指導において重要となる</a:t>
            </a:r>
            <a:r>
              <a:rPr lang="en-US" altLang="ja-JP" b="1" dirty="0"/>
              <a:t>200</a:t>
            </a:r>
            <a:r>
              <a:rPr lang="ja-JP" altLang="en-US" b="1" dirty="0"/>
              <a:t>語程度から</a:t>
            </a:r>
            <a:r>
              <a:rPr lang="en-US" altLang="ja-JP" b="1" dirty="0"/>
              <a:t>250</a:t>
            </a:r>
            <a:r>
              <a:rPr lang="ja-JP" altLang="en-US" b="1" dirty="0"/>
              <a:t>語程度までの重要用語を中心に</a:t>
            </a:r>
            <a:r>
              <a:rPr lang="ja-JP" altLang="en-US" sz="2600" dirty="0"/>
              <a:t>，その用語に関わる概念を，思考力を発揮しながら理解させるよう指導すること。なお，重要用語には中学校で学習した用語も含まれるものとする。</a:t>
            </a:r>
          </a:p>
          <a:p>
            <a:endParaRPr kumimoji="1" lang="ja-JP" altLang="en-US" dirty="0"/>
          </a:p>
        </p:txBody>
      </p:sp>
    </p:spTree>
    <p:extLst>
      <p:ext uri="{BB962C8B-B14F-4D97-AF65-F5344CB8AC3E}">
        <p14:creationId xmlns:p14="http://schemas.microsoft.com/office/powerpoint/2010/main" val="630486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81ADC9-7892-4816-A219-2B06E5274494}"/>
              </a:ext>
            </a:extLst>
          </p:cNvPr>
          <p:cNvSpPr>
            <a:spLocks noGrp="1"/>
          </p:cNvSpPr>
          <p:nvPr>
            <p:ph type="title"/>
          </p:nvPr>
        </p:nvSpPr>
        <p:spPr/>
        <p:txBody>
          <a:bodyPr/>
          <a:lstStyle/>
          <a:p>
            <a:r>
              <a:rPr kumimoji="1" lang="ja-JP" altLang="en-US" dirty="0"/>
              <a:t>学習指導要領と生物用語</a:t>
            </a:r>
          </a:p>
        </p:txBody>
      </p:sp>
      <p:sp>
        <p:nvSpPr>
          <p:cNvPr id="3" name="コンテンツ プレースホルダー 2">
            <a:extLst>
              <a:ext uri="{FF2B5EF4-FFF2-40B4-BE49-F238E27FC236}">
                <a16:creationId xmlns:a16="http://schemas.microsoft.com/office/drawing/2014/main" id="{D524A5A5-98A4-4839-8509-E725AEA69291}"/>
              </a:ext>
            </a:extLst>
          </p:cNvPr>
          <p:cNvSpPr>
            <a:spLocks noGrp="1"/>
          </p:cNvSpPr>
          <p:nvPr>
            <p:ph idx="1"/>
          </p:nvPr>
        </p:nvSpPr>
        <p:spPr>
          <a:xfrm>
            <a:off x="457200" y="1600200"/>
            <a:ext cx="8229600" cy="4781128"/>
          </a:xfrm>
        </p:spPr>
        <p:txBody>
          <a:bodyPr>
            <a:normAutofit/>
          </a:bodyPr>
          <a:lstStyle/>
          <a:p>
            <a:r>
              <a:rPr lang="ja-JP" altLang="en-US" b="1" dirty="0"/>
              <a:t>高等学校学習指導要領案　生物</a:t>
            </a:r>
            <a:endParaRPr lang="en-US" altLang="ja-JP" b="1" dirty="0"/>
          </a:p>
          <a:p>
            <a:pPr marL="0" indent="0">
              <a:buNone/>
            </a:pPr>
            <a:r>
              <a:rPr lang="ja-JP" altLang="en-US" dirty="0"/>
              <a:t>　（</a:t>
            </a:r>
            <a:r>
              <a:rPr lang="en-US" altLang="ja-JP" dirty="0"/>
              <a:t>2018</a:t>
            </a:r>
            <a:r>
              <a:rPr lang="ja-JP" altLang="en-US" dirty="0"/>
              <a:t>年</a:t>
            </a:r>
            <a:r>
              <a:rPr lang="en-US" altLang="ja-JP" dirty="0"/>
              <a:t>2</a:t>
            </a:r>
            <a:r>
              <a:rPr lang="ja-JP" altLang="en-US" dirty="0"/>
              <a:t>月 文部科学省）</a:t>
            </a:r>
          </a:p>
          <a:p>
            <a:pPr marL="0" indent="0">
              <a:buNone/>
            </a:pPr>
            <a:r>
              <a:rPr lang="ja-JP" altLang="en-US" sz="2600" dirty="0"/>
              <a:t>この科目で扱う用語については，用語の意味を単純に数多く理解させることに指導の重点を置くのではなく，主要な概念を理解させるための指導において重要となる</a:t>
            </a:r>
            <a:r>
              <a:rPr lang="en-US" altLang="ja-JP" b="1" dirty="0"/>
              <a:t>500</a:t>
            </a:r>
            <a:r>
              <a:rPr lang="ja-JP" altLang="en-US" b="1" dirty="0"/>
              <a:t>語程度から</a:t>
            </a:r>
            <a:r>
              <a:rPr lang="en-US" altLang="ja-JP" b="1" dirty="0"/>
              <a:t>600</a:t>
            </a:r>
            <a:r>
              <a:rPr lang="ja-JP" altLang="en-US" b="1" dirty="0"/>
              <a:t>語程度までの重要用語を中心に</a:t>
            </a:r>
            <a:r>
              <a:rPr lang="ja-JP" altLang="en-US" sz="2600" dirty="0"/>
              <a:t>，その用語に関わる概念を，思考力を発揮しながら理解させるよう指導すること。なお，重要用語には中学校や「生物基礎」で学習した用語も含まれるものとする。</a:t>
            </a:r>
          </a:p>
          <a:p>
            <a:endParaRPr kumimoji="1" lang="ja-JP" altLang="en-US" dirty="0"/>
          </a:p>
        </p:txBody>
      </p:sp>
    </p:spTree>
    <p:extLst>
      <p:ext uri="{BB962C8B-B14F-4D97-AF65-F5344CB8AC3E}">
        <p14:creationId xmlns:p14="http://schemas.microsoft.com/office/powerpoint/2010/main" val="2546280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7B163E-4D38-4183-B126-3BAC13807FFE}"/>
              </a:ext>
            </a:extLst>
          </p:cNvPr>
          <p:cNvSpPr>
            <a:spLocks noGrp="1"/>
          </p:cNvSpPr>
          <p:nvPr>
            <p:ph type="title"/>
          </p:nvPr>
        </p:nvSpPr>
        <p:spPr/>
        <p:txBody>
          <a:bodyPr/>
          <a:lstStyle/>
          <a:p>
            <a:r>
              <a:rPr kumimoji="1" lang="ja-JP" altLang="en-US" dirty="0"/>
              <a:t>入試問題の新傾向</a:t>
            </a:r>
          </a:p>
        </p:txBody>
      </p:sp>
      <p:sp>
        <p:nvSpPr>
          <p:cNvPr id="3" name="コンテンツ プレースホルダー 2">
            <a:extLst>
              <a:ext uri="{FF2B5EF4-FFF2-40B4-BE49-F238E27FC236}">
                <a16:creationId xmlns:a16="http://schemas.microsoft.com/office/drawing/2014/main" id="{48AA610C-E78B-4D24-91E3-28A01973B51E}"/>
              </a:ext>
            </a:extLst>
          </p:cNvPr>
          <p:cNvSpPr>
            <a:spLocks noGrp="1"/>
          </p:cNvSpPr>
          <p:nvPr>
            <p:ph idx="1"/>
          </p:nvPr>
        </p:nvSpPr>
        <p:spPr/>
        <p:txBody>
          <a:bodyPr/>
          <a:lstStyle/>
          <a:p>
            <a:r>
              <a:rPr lang="ja-JP" altLang="en-US" dirty="0"/>
              <a:t>「仮説の検証計画の立案」が増加傾向</a:t>
            </a:r>
            <a:endParaRPr lang="en-US" altLang="ja-JP" dirty="0"/>
          </a:p>
          <a:p>
            <a:endParaRPr kumimoji="1" lang="en-US" altLang="ja-JP" dirty="0"/>
          </a:p>
          <a:p>
            <a:pPr marL="0" indent="0">
              <a:buNone/>
            </a:pPr>
            <a:r>
              <a:rPr lang="en-US" altLang="ja-JP" dirty="0"/>
              <a:t>ex</a:t>
            </a:r>
            <a:r>
              <a:rPr lang="ja-JP" altLang="en-US" dirty="0"/>
              <a:t>）ミミズの睡眠に関する研究計画</a:t>
            </a:r>
            <a:endParaRPr lang="en-US" altLang="ja-JP" dirty="0"/>
          </a:p>
          <a:p>
            <a:pPr marL="0" indent="0">
              <a:buNone/>
            </a:pPr>
            <a:r>
              <a:rPr lang="ja-JP" altLang="en-US" dirty="0"/>
              <a:t>　　アリの行列に関する探究活動</a:t>
            </a:r>
            <a:endParaRPr lang="en-US" altLang="ja-JP" dirty="0"/>
          </a:p>
          <a:p>
            <a:pPr marL="0" indent="0">
              <a:buNone/>
            </a:pPr>
            <a:r>
              <a:rPr lang="ja-JP" altLang="en-US" dirty="0"/>
              <a:t>　　くちばしの硬さの調査方法</a:t>
            </a:r>
            <a:endParaRPr lang="en-US" altLang="ja-JP" dirty="0"/>
          </a:p>
          <a:p>
            <a:endParaRPr kumimoji="1" lang="ja-JP" altLang="en-US" dirty="0"/>
          </a:p>
        </p:txBody>
      </p:sp>
    </p:spTree>
    <p:extLst>
      <p:ext uri="{BB962C8B-B14F-4D97-AF65-F5344CB8AC3E}">
        <p14:creationId xmlns:p14="http://schemas.microsoft.com/office/powerpoint/2010/main" val="3182873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8FE44D-E380-47D3-A66A-5B58C70FBE1B}"/>
              </a:ext>
            </a:extLst>
          </p:cNvPr>
          <p:cNvSpPr>
            <a:spLocks noGrp="1"/>
          </p:cNvSpPr>
          <p:nvPr>
            <p:ph type="title"/>
          </p:nvPr>
        </p:nvSpPr>
        <p:spPr/>
        <p:txBody>
          <a:bodyPr/>
          <a:lstStyle/>
          <a:p>
            <a:r>
              <a:rPr lang="ja-JP" altLang="en-US" dirty="0"/>
              <a:t>ミミズの睡眠に関する研究計画</a:t>
            </a:r>
            <a:endParaRPr lang="en-US" altLang="ja-JP" dirty="0"/>
          </a:p>
        </p:txBody>
      </p:sp>
      <p:sp>
        <p:nvSpPr>
          <p:cNvPr id="3" name="コンテンツ プレースホルダー 2">
            <a:extLst>
              <a:ext uri="{FF2B5EF4-FFF2-40B4-BE49-F238E27FC236}">
                <a16:creationId xmlns:a16="http://schemas.microsoft.com/office/drawing/2014/main" id="{08E7B1C4-4E23-4A19-BCA3-32564CF55864}"/>
              </a:ext>
            </a:extLst>
          </p:cNvPr>
          <p:cNvSpPr>
            <a:spLocks noGrp="1"/>
          </p:cNvSpPr>
          <p:nvPr>
            <p:ph idx="1"/>
          </p:nvPr>
        </p:nvSpPr>
        <p:spPr>
          <a:xfrm>
            <a:off x="457200" y="1600200"/>
            <a:ext cx="8229600" cy="4925144"/>
          </a:xfrm>
        </p:spPr>
        <p:txBody>
          <a:bodyPr>
            <a:normAutofit fontScale="70000" lnSpcReduction="20000"/>
          </a:bodyPr>
          <a:lstStyle/>
          <a:p>
            <a:pPr marL="0" indent="0">
              <a:buNone/>
            </a:pPr>
            <a:r>
              <a:rPr lang="ja-JP" altLang="en-US" dirty="0"/>
              <a:t>ミミズには，まだ調べられていないことがたくさんあり，睡眠もそのひとつである。</a:t>
            </a:r>
            <a:r>
              <a:rPr lang="ja-JP" altLang="en-US" sz="4000" b="1" dirty="0"/>
              <a:t>あなたなら，ミミズの睡眠に関してどのような研究を行いますか。研究の計画を提案しなさい。</a:t>
            </a:r>
            <a:r>
              <a:rPr lang="ja-JP" altLang="en-US" dirty="0"/>
              <a:t>その提案を，次の四つの項目に分けて，</a:t>
            </a:r>
            <a:r>
              <a:rPr lang="en-US" altLang="ja-JP" dirty="0"/>
              <a:t>600</a:t>
            </a:r>
            <a:r>
              <a:rPr lang="ja-JP" altLang="en-US" dirty="0"/>
              <a:t>字から</a:t>
            </a:r>
            <a:r>
              <a:rPr lang="en-US" altLang="ja-JP" dirty="0"/>
              <a:t>700</a:t>
            </a:r>
            <a:r>
              <a:rPr lang="ja-JP" altLang="en-US" dirty="0"/>
              <a:t>字程度で記述しなさい。ただし，そのうち，研究題目については，</a:t>
            </a:r>
            <a:r>
              <a:rPr lang="en-US" altLang="ja-JP" dirty="0"/>
              <a:t>40</a:t>
            </a:r>
            <a:r>
              <a:rPr lang="ja-JP" altLang="en-US" dirty="0"/>
              <a:t>字以内とすること。実験方法については，実際に実現できる方法でなくてもよい。また，提案の各項目は，括弧内の割合で評価される。</a:t>
            </a:r>
          </a:p>
          <a:p>
            <a:endParaRPr lang="ja-JP" altLang="en-US" dirty="0"/>
          </a:p>
          <a:p>
            <a:pPr marL="0" indent="0">
              <a:buNone/>
            </a:pPr>
            <a:r>
              <a:rPr lang="en-US" altLang="ja-JP" dirty="0"/>
              <a:t>1</a:t>
            </a:r>
            <a:r>
              <a:rPr lang="ja-JP" altLang="en-US" dirty="0" err="1"/>
              <a:t>．</a:t>
            </a:r>
            <a:r>
              <a:rPr lang="ja-JP" altLang="en-US" dirty="0"/>
              <a:t>研究題目</a:t>
            </a:r>
            <a:r>
              <a:rPr lang="en-US" altLang="ja-JP" dirty="0"/>
              <a:t>(20)</a:t>
            </a:r>
          </a:p>
          <a:p>
            <a:pPr marL="0" indent="0">
              <a:buNone/>
            </a:pPr>
            <a:r>
              <a:rPr lang="en-US" altLang="ja-JP" dirty="0"/>
              <a:t>2</a:t>
            </a:r>
            <a:r>
              <a:rPr lang="ja-JP" altLang="en-US" dirty="0" err="1"/>
              <a:t>．</a:t>
            </a:r>
            <a:r>
              <a:rPr lang="ja-JP" altLang="en-US" dirty="0"/>
              <a:t>研究の目的</a:t>
            </a:r>
            <a:r>
              <a:rPr lang="en-US" altLang="ja-JP" dirty="0"/>
              <a:t>(</a:t>
            </a:r>
            <a:r>
              <a:rPr lang="ja-JP" altLang="en-US" dirty="0"/>
              <a:t>知りたいこと，疑問点，仮説など</a:t>
            </a:r>
            <a:r>
              <a:rPr lang="en-US" altLang="ja-JP" dirty="0"/>
              <a:t>)(25)</a:t>
            </a:r>
          </a:p>
          <a:p>
            <a:pPr marL="0" indent="0">
              <a:buNone/>
            </a:pPr>
            <a:r>
              <a:rPr lang="en-US" altLang="ja-JP" dirty="0"/>
              <a:t>3</a:t>
            </a:r>
            <a:r>
              <a:rPr lang="ja-JP" altLang="en-US" dirty="0" err="1"/>
              <a:t>．</a:t>
            </a:r>
            <a:r>
              <a:rPr lang="ja-JP" altLang="en-US" dirty="0"/>
              <a:t>実験方法</a:t>
            </a:r>
            <a:r>
              <a:rPr lang="en-US" altLang="ja-JP" dirty="0"/>
              <a:t>(25)</a:t>
            </a:r>
          </a:p>
          <a:p>
            <a:pPr marL="0" indent="0">
              <a:buNone/>
            </a:pPr>
            <a:r>
              <a:rPr lang="en-US" altLang="ja-JP" dirty="0"/>
              <a:t>4</a:t>
            </a:r>
            <a:r>
              <a:rPr lang="ja-JP" altLang="en-US" dirty="0" err="1"/>
              <a:t>．</a:t>
            </a:r>
            <a:r>
              <a:rPr lang="ja-JP" altLang="en-US" dirty="0"/>
              <a:t>この研究の魅力または独創性</a:t>
            </a:r>
            <a:r>
              <a:rPr lang="en-US" altLang="ja-JP" dirty="0"/>
              <a:t>(30)</a:t>
            </a:r>
          </a:p>
          <a:p>
            <a:pPr marL="0" indent="0" algn="r">
              <a:buNone/>
            </a:pPr>
            <a:endParaRPr lang="en-US" altLang="ja-JP" dirty="0"/>
          </a:p>
          <a:p>
            <a:pPr marL="0" indent="0" algn="r">
              <a:buNone/>
            </a:pPr>
            <a:r>
              <a:rPr lang="en-US" altLang="ja-JP" dirty="0"/>
              <a:t>2015</a:t>
            </a:r>
            <a:r>
              <a:rPr lang="ja-JP" altLang="en-US" dirty="0"/>
              <a:t>　首都大学東京</a:t>
            </a:r>
            <a:endParaRPr lang="en-US" altLang="ja-JP" dirty="0"/>
          </a:p>
          <a:p>
            <a:endParaRPr kumimoji="1" lang="ja-JP" altLang="en-US" dirty="0"/>
          </a:p>
        </p:txBody>
      </p:sp>
    </p:spTree>
    <p:extLst>
      <p:ext uri="{BB962C8B-B14F-4D97-AF65-F5344CB8AC3E}">
        <p14:creationId xmlns:p14="http://schemas.microsoft.com/office/powerpoint/2010/main" val="3945912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0ADA2C-1F0C-4C00-8F8B-05B73A657997}"/>
              </a:ext>
            </a:extLst>
          </p:cNvPr>
          <p:cNvSpPr>
            <a:spLocks noGrp="1"/>
          </p:cNvSpPr>
          <p:nvPr>
            <p:ph type="title"/>
          </p:nvPr>
        </p:nvSpPr>
        <p:spPr/>
        <p:txBody>
          <a:bodyPr>
            <a:normAutofit/>
          </a:bodyPr>
          <a:lstStyle/>
          <a:p>
            <a:r>
              <a:rPr lang="ja-JP" altLang="en-US" dirty="0"/>
              <a:t>アリの行列に関する探究活動</a:t>
            </a:r>
            <a:endParaRPr kumimoji="1" lang="ja-JP" altLang="en-US" dirty="0"/>
          </a:p>
        </p:txBody>
      </p:sp>
      <p:sp>
        <p:nvSpPr>
          <p:cNvPr id="3" name="コンテンツ プレースホルダー 2">
            <a:extLst>
              <a:ext uri="{FF2B5EF4-FFF2-40B4-BE49-F238E27FC236}">
                <a16:creationId xmlns:a16="http://schemas.microsoft.com/office/drawing/2014/main" id="{C7A50311-48D8-4D63-AEC7-BFFFE0B2245D}"/>
              </a:ext>
            </a:extLst>
          </p:cNvPr>
          <p:cNvSpPr>
            <a:spLocks noGrp="1"/>
          </p:cNvSpPr>
          <p:nvPr>
            <p:ph idx="1"/>
          </p:nvPr>
        </p:nvSpPr>
        <p:spPr>
          <a:xfrm>
            <a:off x="457200" y="1600200"/>
            <a:ext cx="8229600" cy="4983162"/>
          </a:xfrm>
        </p:spPr>
        <p:txBody>
          <a:bodyPr>
            <a:normAutofit fontScale="70000" lnSpcReduction="20000"/>
          </a:bodyPr>
          <a:lstStyle/>
          <a:p>
            <a:pPr marL="0" indent="0">
              <a:buNone/>
            </a:pPr>
            <a:r>
              <a:rPr lang="en-US" altLang="ja-JP" dirty="0"/>
              <a:t>(</a:t>
            </a:r>
            <a:r>
              <a:rPr lang="ja-JP" altLang="en-US" dirty="0"/>
              <a:t>問</a:t>
            </a:r>
            <a:r>
              <a:rPr lang="en-US" altLang="ja-JP" dirty="0"/>
              <a:t>1)</a:t>
            </a:r>
            <a:r>
              <a:rPr lang="ja-JP" altLang="en-US" dirty="0"/>
              <a:t>　他の個体に特定の反応を起こさせる化学物質がアリの行列の道筋に存在するかを調べたい。そのためには，</a:t>
            </a:r>
            <a:r>
              <a:rPr lang="ja-JP" altLang="en-US" sz="4000" b="1" dirty="0"/>
              <a:t>どのような実験を計画すればよいか</a:t>
            </a:r>
            <a:r>
              <a:rPr lang="ja-JP" altLang="en-US" dirty="0"/>
              <a:t>，答えよ。図や表などを用いて説明しても良い。ただし説明は，その内容を見て他の人も実施できるように記述されていなければならない。また，実験内容および結果は，客観的な批判に耐えられなければならない。</a:t>
            </a:r>
          </a:p>
          <a:p>
            <a:endParaRPr lang="ja-JP" altLang="en-US" dirty="0"/>
          </a:p>
          <a:p>
            <a:pPr marL="0" indent="0">
              <a:buNone/>
            </a:pPr>
            <a:r>
              <a:rPr lang="en-US" altLang="ja-JP" dirty="0"/>
              <a:t>(</a:t>
            </a:r>
            <a:r>
              <a:rPr lang="ja-JP" altLang="en-US" dirty="0"/>
              <a:t>問</a:t>
            </a:r>
            <a:r>
              <a:rPr lang="en-US" altLang="ja-JP" dirty="0"/>
              <a:t>2)</a:t>
            </a:r>
            <a:r>
              <a:rPr lang="ja-JP" altLang="en-US" dirty="0"/>
              <a:t>　他の個体に特定の反応を起こさせる化学物質の正体を調べるために，その化学物質を純粋な状態で手に入れたい。</a:t>
            </a:r>
            <a:r>
              <a:rPr lang="ja-JP" altLang="en-US" sz="3100" dirty="0"/>
              <a:t>そのためには，</a:t>
            </a:r>
            <a:r>
              <a:rPr lang="ja-JP" altLang="en-US" sz="4000" b="1" dirty="0"/>
              <a:t>どのような実験を計画すればよいか</a:t>
            </a:r>
            <a:r>
              <a:rPr lang="ja-JP" altLang="en-US" dirty="0"/>
              <a:t>，答えよ。図や表などを用いて説明してもよい。ただし，化学物質は，</a:t>
            </a:r>
            <a:r>
              <a:rPr lang="en-US" altLang="ja-JP" dirty="0"/>
              <a:t>1</a:t>
            </a:r>
            <a:r>
              <a:rPr lang="ja-JP" altLang="en-US" dirty="0"/>
              <a:t>グラムは必要であるとする。また，できるだけ実施可能な実験計画を立てることが必要である。</a:t>
            </a:r>
            <a:endParaRPr lang="en-US" altLang="ja-JP" dirty="0"/>
          </a:p>
          <a:p>
            <a:pPr marL="0" indent="0">
              <a:buNone/>
            </a:pPr>
            <a:endParaRPr kumimoji="1" lang="en-US" altLang="ja-JP" dirty="0"/>
          </a:p>
          <a:p>
            <a:pPr marL="0" indent="0" algn="r">
              <a:buNone/>
            </a:pPr>
            <a:r>
              <a:rPr lang="en-US" altLang="ja-JP" dirty="0"/>
              <a:t>2015</a:t>
            </a:r>
            <a:r>
              <a:rPr lang="ja-JP" altLang="en-US" dirty="0"/>
              <a:t>　福岡教育大学</a:t>
            </a:r>
            <a:endParaRPr kumimoji="1" lang="ja-JP" altLang="en-US" dirty="0"/>
          </a:p>
        </p:txBody>
      </p:sp>
    </p:spTree>
    <p:extLst>
      <p:ext uri="{BB962C8B-B14F-4D97-AF65-F5344CB8AC3E}">
        <p14:creationId xmlns:p14="http://schemas.microsoft.com/office/powerpoint/2010/main" val="567153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0ADA2C-1F0C-4C00-8F8B-05B73A657997}"/>
              </a:ext>
            </a:extLst>
          </p:cNvPr>
          <p:cNvSpPr>
            <a:spLocks noGrp="1"/>
          </p:cNvSpPr>
          <p:nvPr>
            <p:ph type="title"/>
          </p:nvPr>
        </p:nvSpPr>
        <p:spPr/>
        <p:txBody>
          <a:bodyPr>
            <a:normAutofit/>
          </a:bodyPr>
          <a:lstStyle/>
          <a:p>
            <a:r>
              <a:rPr lang="ja-JP" altLang="en-US" dirty="0"/>
              <a:t>くちばしの硬さの調査方法</a:t>
            </a:r>
            <a:endParaRPr kumimoji="1" lang="ja-JP" altLang="en-US" dirty="0"/>
          </a:p>
        </p:txBody>
      </p:sp>
      <p:sp>
        <p:nvSpPr>
          <p:cNvPr id="3" name="コンテンツ プレースホルダー 2">
            <a:extLst>
              <a:ext uri="{FF2B5EF4-FFF2-40B4-BE49-F238E27FC236}">
                <a16:creationId xmlns:a16="http://schemas.microsoft.com/office/drawing/2014/main" id="{C7A50311-48D8-4D63-AEC7-BFFFE0B2245D}"/>
              </a:ext>
            </a:extLst>
          </p:cNvPr>
          <p:cNvSpPr>
            <a:spLocks noGrp="1"/>
          </p:cNvSpPr>
          <p:nvPr>
            <p:ph idx="1"/>
          </p:nvPr>
        </p:nvSpPr>
        <p:spPr>
          <a:xfrm>
            <a:off x="457200" y="1600200"/>
            <a:ext cx="8229600" cy="4983162"/>
          </a:xfrm>
        </p:spPr>
        <p:txBody>
          <a:bodyPr>
            <a:normAutofit fontScale="62500" lnSpcReduction="20000"/>
          </a:bodyPr>
          <a:lstStyle/>
          <a:p>
            <a:pPr marL="0" indent="0" latinLnBrk="1">
              <a:buNone/>
            </a:pPr>
            <a:r>
              <a:rPr lang="ja-JP" altLang="ja-JP" dirty="0"/>
              <a:t>集団</a:t>
            </a:r>
            <a:r>
              <a:rPr lang="en-US" altLang="ja-JP" dirty="0"/>
              <a:t>d</a:t>
            </a:r>
            <a:r>
              <a:rPr lang="ja-JP" altLang="ja-JP" dirty="0"/>
              <a:t>の「くちばしの硬さ」は不明である。集団</a:t>
            </a:r>
            <a:r>
              <a:rPr lang="en-US" altLang="ja-JP" dirty="0"/>
              <a:t>d</a:t>
            </a:r>
            <a:r>
              <a:rPr lang="ja-JP" altLang="ja-JP" dirty="0"/>
              <a:t>の成鳥を絶対に捕獲できないとしたとき，</a:t>
            </a:r>
            <a:r>
              <a:rPr lang="ja-JP" altLang="ja-JP" sz="4500" b="1" dirty="0"/>
              <a:t>この集団の「くちばしの硬さ」を推察するために行いうる調査方法とその前提条件の組み合わせを，両方とも変えて</a:t>
            </a:r>
            <a:r>
              <a:rPr lang="en-US" altLang="ja-JP" sz="4500" b="1" dirty="0"/>
              <a:t>2</a:t>
            </a:r>
            <a:r>
              <a:rPr lang="ja-JP" altLang="ja-JP" sz="4500" b="1" dirty="0"/>
              <a:t>つ提案せよ。</a:t>
            </a:r>
            <a:r>
              <a:rPr lang="ja-JP" altLang="ja-JP" dirty="0"/>
              <a:t>その際，それぞれについて想定される調査結果の一例をあげ，そこから推察される集団</a:t>
            </a:r>
            <a:r>
              <a:rPr lang="en-US" altLang="ja-JP" dirty="0"/>
              <a:t>d</a:t>
            </a:r>
            <a:r>
              <a:rPr lang="ja-JP" altLang="ja-JP" dirty="0"/>
              <a:t>の「くちばしの硬さ」について，根拠をあげつつ述べよ。ただし，調査方法は自由に想像して良いが，以下にある調査道具のうち必ずいずれか</a:t>
            </a:r>
            <a:r>
              <a:rPr lang="en-US" altLang="ja-JP" dirty="0"/>
              <a:t>1</a:t>
            </a:r>
            <a:r>
              <a:rPr lang="ja-JP" altLang="ja-JP" dirty="0"/>
              <a:t>つ以上を用いた調査方法とする。必要なら調査道具は何度でも使ってよい。以下の解答例を参考にして述べよ。</a:t>
            </a:r>
            <a:endParaRPr lang="en-US" altLang="ja-JP" dirty="0"/>
          </a:p>
          <a:p>
            <a:pPr marL="0" indent="0" latinLnBrk="1">
              <a:buNone/>
            </a:pPr>
            <a:endParaRPr lang="ja-JP" altLang="ja-JP" dirty="0"/>
          </a:p>
          <a:p>
            <a:pPr marL="0" indent="0" latinLnBrk="1">
              <a:buNone/>
            </a:pPr>
            <a:r>
              <a:rPr lang="ja-JP" altLang="ja-JP" dirty="0"/>
              <a:t>調査道具：</a:t>
            </a:r>
          </a:p>
          <a:p>
            <a:pPr marL="0" indent="0" latinLnBrk="1">
              <a:buNone/>
            </a:pPr>
            <a:r>
              <a:rPr lang="ja-JP" altLang="ja-JP" dirty="0"/>
              <a:t>島々を渡る船，</a:t>
            </a:r>
            <a:r>
              <a:rPr lang="en-US" altLang="ja-JP" dirty="0"/>
              <a:t>	</a:t>
            </a:r>
            <a:r>
              <a:rPr lang="ja-JP" altLang="ja-JP" dirty="0"/>
              <a:t>遺伝子解析装置，土壌分析装置，</a:t>
            </a:r>
            <a:r>
              <a:rPr lang="ja-JP" altLang="ja-JP" dirty="0" err="1"/>
              <a:t>ふ</a:t>
            </a:r>
            <a:r>
              <a:rPr lang="ja-JP" altLang="ja-JP" dirty="0"/>
              <a:t>卵器，硬度計，</a:t>
            </a:r>
            <a:endParaRPr lang="en-US" altLang="ja-JP" dirty="0"/>
          </a:p>
          <a:p>
            <a:pPr marL="0" indent="0" latinLnBrk="1">
              <a:buNone/>
            </a:pPr>
            <a:r>
              <a:rPr lang="ja-JP" altLang="ja-JP" dirty="0"/>
              <a:t>解剖顕微鏡，鳥の捕獲用網，鳥の観察用望遠鏡，小型ビデオカメラ，</a:t>
            </a:r>
          </a:p>
          <a:p>
            <a:pPr marL="0" indent="0" latinLnBrk="1">
              <a:buNone/>
            </a:pPr>
            <a:r>
              <a:rPr lang="ja-JP" altLang="ja-JP" dirty="0"/>
              <a:t>遠隔操作式ドローン</a:t>
            </a:r>
          </a:p>
          <a:p>
            <a:pPr marL="0" indent="0">
              <a:buNone/>
            </a:pPr>
            <a:endParaRPr kumimoji="1" lang="en-US" altLang="ja-JP" dirty="0"/>
          </a:p>
          <a:p>
            <a:pPr marL="0" indent="0" algn="r">
              <a:buNone/>
            </a:pPr>
            <a:r>
              <a:rPr lang="en-US" altLang="ja-JP" dirty="0"/>
              <a:t>2017</a:t>
            </a:r>
            <a:r>
              <a:rPr lang="ja-JP" altLang="en-US" dirty="0"/>
              <a:t>　名古屋大学</a:t>
            </a:r>
            <a:endParaRPr kumimoji="1" lang="ja-JP" altLang="en-US" dirty="0"/>
          </a:p>
        </p:txBody>
      </p:sp>
    </p:spTree>
    <p:extLst>
      <p:ext uri="{BB962C8B-B14F-4D97-AF65-F5344CB8AC3E}">
        <p14:creationId xmlns:p14="http://schemas.microsoft.com/office/powerpoint/2010/main" val="155168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894644-EB5E-4431-9C80-C821913DBED2}"/>
              </a:ext>
            </a:extLst>
          </p:cNvPr>
          <p:cNvSpPr>
            <a:spLocks noGrp="1"/>
          </p:cNvSpPr>
          <p:nvPr>
            <p:ph type="title"/>
          </p:nvPr>
        </p:nvSpPr>
        <p:spPr/>
        <p:txBody>
          <a:bodyPr/>
          <a:lstStyle/>
          <a:p>
            <a:r>
              <a:rPr lang="ja-JP" altLang="ja-JP" dirty="0"/>
              <a:t>観察・実験の状況</a:t>
            </a:r>
            <a:endParaRPr kumimoji="1" lang="ja-JP" altLang="en-US" dirty="0"/>
          </a:p>
        </p:txBody>
      </p:sp>
      <p:sp>
        <p:nvSpPr>
          <p:cNvPr id="3" name="コンテンツ プレースホルダー 2">
            <a:extLst>
              <a:ext uri="{FF2B5EF4-FFF2-40B4-BE49-F238E27FC236}">
                <a16:creationId xmlns:a16="http://schemas.microsoft.com/office/drawing/2014/main" id="{DD9BE666-5A16-48E3-AE1F-7AF184834B00}"/>
              </a:ext>
            </a:extLst>
          </p:cNvPr>
          <p:cNvSpPr>
            <a:spLocks noGrp="1"/>
          </p:cNvSpPr>
          <p:nvPr>
            <p:ph idx="1"/>
          </p:nvPr>
        </p:nvSpPr>
        <p:spPr/>
        <p:txBody>
          <a:bodyPr/>
          <a:lstStyle/>
          <a:p>
            <a:r>
              <a:rPr lang="ja-JP" altLang="ja-JP" b="1" dirty="0"/>
              <a:t>時間的余裕の問題</a:t>
            </a:r>
            <a:endParaRPr lang="en-US" altLang="ja-JP" b="1" dirty="0"/>
          </a:p>
          <a:p>
            <a:pPr marL="0" indent="0">
              <a:buNone/>
            </a:pPr>
            <a:r>
              <a:rPr lang="ja-JP" altLang="en-US" dirty="0"/>
              <a:t>　「授業時数」と「教員の業務量」</a:t>
            </a:r>
            <a:endParaRPr lang="en-US" altLang="ja-JP" dirty="0"/>
          </a:p>
          <a:p>
            <a:pPr marL="0" indent="0">
              <a:buNone/>
            </a:pPr>
            <a:r>
              <a:rPr lang="ja-JP" altLang="en-US" dirty="0"/>
              <a:t>　</a:t>
            </a:r>
            <a:r>
              <a:rPr lang="ja-JP" altLang="ja-JP" dirty="0"/>
              <a:t>→観察・実験を多数実施するのは困難</a:t>
            </a:r>
            <a:endParaRPr lang="en-US" altLang="ja-JP" dirty="0"/>
          </a:p>
          <a:p>
            <a:pPr marL="0" indent="0">
              <a:buNone/>
            </a:pPr>
            <a:endParaRPr lang="ja-JP" altLang="ja-JP" dirty="0"/>
          </a:p>
          <a:p>
            <a:r>
              <a:rPr lang="ja-JP" altLang="ja-JP" b="1" dirty="0"/>
              <a:t>生命倫理の視点</a:t>
            </a:r>
          </a:p>
          <a:p>
            <a:pPr marL="0" indent="0">
              <a:buNone/>
            </a:pPr>
            <a:r>
              <a:rPr kumimoji="1" lang="ja-JP" altLang="en-US" dirty="0"/>
              <a:t>　→解剖実習や動物実験</a:t>
            </a:r>
            <a:r>
              <a:rPr lang="ja-JP" altLang="en-US" dirty="0"/>
              <a:t>への対応</a:t>
            </a:r>
            <a:endParaRPr kumimoji="1" lang="en-US" altLang="ja-JP" dirty="0"/>
          </a:p>
          <a:p>
            <a:endParaRPr kumimoji="1" lang="ja-JP" altLang="en-US" dirty="0"/>
          </a:p>
        </p:txBody>
      </p:sp>
    </p:spTree>
    <p:extLst>
      <p:ext uri="{BB962C8B-B14F-4D97-AF65-F5344CB8AC3E}">
        <p14:creationId xmlns:p14="http://schemas.microsoft.com/office/powerpoint/2010/main" val="3419419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800D64-28C2-4980-8943-0E3B13DF5709}"/>
              </a:ext>
            </a:extLst>
          </p:cNvPr>
          <p:cNvSpPr>
            <a:spLocks noGrp="1"/>
          </p:cNvSpPr>
          <p:nvPr>
            <p:ph type="title"/>
          </p:nvPr>
        </p:nvSpPr>
        <p:spPr/>
        <p:txBody>
          <a:bodyPr>
            <a:normAutofit/>
          </a:bodyPr>
          <a:lstStyle/>
          <a:p>
            <a:r>
              <a:rPr kumimoji="1" lang="ja-JP" altLang="en-US" dirty="0"/>
              <a:t>よく実施されている観察実験</a:t>
            </a:r>
          </a:p>
        </p:txBody>
      </p:sp>
      <p:sp>
        <p:nvSpPr>
          <p:cNvPr id="3" name="コンテンツ プレースホルダー 2">
            <a:extLst>
              <a:ext uri="{FF2B5EF4-FFF2-40B4-BE49-F238E27FC236}">
                <a16:creationId xmlns:a16="http://schemas.microsoft.com/office/drawing/2014/main" id="{B120BDC6-4B75-4158-B2E5-8A4F8AF64BB6}"/>
              </a:ext>
            </a:extLst>
          </p:cNvPr>
          <p:cNvSpPr>
            <a:spLocks noGrp="1"/>
          </p:cNvSpPr>
          <p:nvPr>
            <p:ph idx="1"/>
          </p:nvPr>
        </p:nvSpPr>
        <p:spPr/>
        <p:txBody>
          <a:bodyPr/>
          <a:lstStyle/>
          <a:p>
            <a:r>
              <a:rPr kumimoji="1" lang="ja-JP" altLang="en-US" dirty="0"/>
              <a:t>細胞の観察</a:t>
            </a:r>
            <a:endParaRPr kumimoji="1" lang="en-US" altLang="ja-JP" dirty="0"/>
          </a:p>
          <a:p>
            <a:r>
              <a:rPr kumimoji="1" lang="ja-JP" altLang="en-US" dirty="0"/>
              <a:t>酵素反応（カタラーゼなど）</a:t>
            </a:r>
            <a:endParaRPr kumimoji="1" lang="en-US" altLang="ja-JP" dirty="0"/>
          </a:p>
          <a:p>
            <a:r>
              <a:rPr kumimoji="1" lang="en-US" altLang="ja-JP" dirty="0"/>
              <a:t>DNA</a:t>
            </a:r>
            <a:r>
              <a:rPr kumimoji="1" lang="ja-JP" altLang="en-US" dirty="0"/>
              <a:t>抽出（ブロッコリー、レバー）</a:t>
            </a:r>
            <a:endParaRPr kumimoji="1" lang="en-US" altLang="ja-JP" dirty="0"/>
          </a:p>
          <a:p>
            <a:r>
              <a:rPr lang="ja-JP" altLang="en-US" dirty="0"/>
              <a:t>体細胞分裂の観察（植物）</a:t>
            </a:r>
            <a:endParaRPr lang="en-US" altLang="ja-JP" dirty="0"/>
          </a:p>
          <a:p>
            <a:r>
              <a:rPr lang="ja-JP" altLang="en-US" dirty="0"/>
              <a:t>だ腺染色体の観察（アカムシ）</a:t>
            </a:r>
            <a:endParaRPr lang="en-US" altLang="ja-JP" dirty="0"/>
          </a:p>
        </p:txBody>
      </p:sp>
    </p:spTree>
    <p:extLst>
      <p:ext uri="{BB962C8B-B14F-4D97-AF65-F5344CB8AC3E}">
        <p14:creationId xmlns:p14="http://schemas.microsoft.com/office/powerpoint/2010/main" val="854725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学力の３要素</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3600" b="1" dirty="0"/>
              <a:t>・知識・技能</a:t>
            </a:r>
            <a:endParaRPr lang="en-US" altLang="ja-JP" sz="3600" b="1" dirty="0"/>
          </a:p>
          <a:p>
            <a:pPr marL="0" indent="0">
              <a:buNone/>
            </a:pPr>
            <a:endParaRPr lang="ja-JP" altLang="en-US" sz="3600" b="1" dirty="0"/>
          </a:p>
          <a:p>
            <a:pPr marL="0" indent="0">
              <a:buNone/>
            </a:pPr>
            <a:r>
              <a:rPr lang="ja-JP" altLang="en-US" sz="3600" b="1" dirty="0"/>
              <a:t>・思考力・判断力・表現力</a:t>
            </a:r>
            <a:endParaRPr lang="en-US" altLang="ja-JP" sz="3600" b="1" dirty="0"/>
          </a:p>
          <a:p>
            <a:pPr marL="0" indent="0">
              <a:buNone/>
            </a:pPr>
            <a:endParaRPr lang="ja-JP" altLang="en-US" sz="3600" b="1" dirty="0"/>
          </a:p>
          <a:p>
            <a:pPr marL="0" indent="0">
              <a:buNone/>
            </a:pPr>
            <a:r>
              <a:rPr lang="ja-JP" altLang="en-US" sz="3600" b="1" dirty="0"/>
              <a:t>・学びに向かう力、人間性</a:t>
            </a:r>
          </a:p>
          <a:p>
            <a:pPr marL="0" indent="0">
              <a:buNone/>
            </a:pPr>
            <a:endParaRPr lang="ja-JP" altLang="en-US" dirty="0"/>
          </a:p>
        </p:txBody>
      </p:sp>
    </p:spTree>
    <p:extLst>
      <p:ext uri="{BB962C8B-B14F-4D97-AF65-F5344CB8AC3E}">
        <p14:creationId xmlns:p14="http://schemas.microsoft.com/office/powerpoint/2010/main" val="1659404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6B5A53-9880-41A9-9D01-203FBB873E19}"/>
              </a:ext>
            </a:extLst>
          </p:cNvPr>
          <p:cNvSpPr>
            <a:spLocks noGrp="1"/>
          </p:cNvSpPr>
          <p:nvPr>
            <p:ph type="title"/>
          </p:nvPr>
        </p:nvSpPr>
        <p:spPr/>
        <p:txBody>
          <a:bodyPr/>
          <a:lstStyle/>
          <a:p>
            <a:r>
              <a:rPr lang="ja-JP" altLang="en-US" dirty="0"/>
              <a:t>主体的・対話的で深い学び</a:t>
            </a:r>
            <a:endParaRPr kumimoji="1" lang="ja-JP" altLang="en-US" dirty="0"/>
          </a:p>
        </p:txBody>
      </p:sp>
      <p:sp>
        <p:nvSpPr>
          <p:cNvPr id="3" name="コンテンツ プレースホルダー 2">
            <a:extLst>
              <a:ext uri="{FF2B5EF4-FFF2-40B4-BE49-F238E27FC236}">
                <a16:creationId xmlns:a16="http://schemas.microsoft.com/office/drawing/2014/main" id="{06FD2195-1A71-4B9F-ACA7-5EB842E2ACE0}"/>
              </a:ext>
            </a:extLst>
          </p:cNvPr>
          <p:cNvSpPr>
            <a:spLocks noGrp="1"/>
          </p:cNvSpPr>
          <p:nvPr>
            <p:ph idx="1"/>
          </p:nvPr>
        </p:nvSpPr>
        <p:spPr/>
        <p:txBody>
          <a:bodyPr>
            <a:normAutofit/>
          </a:bodyPr>
          <a:lstStyle/>
          <a:p>
            <a:r>
              <a:rPr kumimoji="1" lang="ja-JP" altLang="en-US" sz="4000" b="1" dirty="0"/>
              <a:t>主体的な学び</a:t>
            </a:r>
            <a:endParaRPr kumimoji="1" lang="en-US" altLang="ja-JP" sz="4000" b="1" dirty="0"/>
          </a:p>
          <a:p>
            <a:endParaRPr lang="en-US" altLang="ja-JP" sz="4000" b="1" dirty="0"/>
          </a:p>
          <a:p>
            <a:r>
              <a:rPr kumimoji="1" lang="ja-JP" altLang="en-US" sz="4000" b="1" dirty="0"/>
              <a:t>対話的な学び</a:t>
            </a:r>
            <a:endParaRPr kumimoji="1" lang="en-US" altLang="ja-JP" sz="4000" b="1" dirty="0"/>
          </a:p>
          <a:p>
            <a:endParaRPr lang="en-US" altLang="ja-JP" sz="4000" b="1" dirty="0"/>
          </a:p>
          <a:p>
            <a:r>
              <a:rPr kumimoji="1" lang="ja-JP" altLang="en-US" sz="4000" b="1" dirty="0"/>
              <a:t>深い学び</a:t>
            </a:r>
            <a:endParaRPr kumimoji="1" lang="en-US" altLang="ja-JP" sz="4000" b="1" dirty="0"/>
          </a:p>
          <a:p>
            <a:pPr marL="0" indent="0">
              <a:buNone/>
            </a:pPr>
            <a:endParaRPr lang="en-US" altLang="ja-JP" sz="3600" b="1" dirty="0"/>
          </a:p>
        </p:txBody>
      </p:sp>
    </p:spTree>
    <p:extLst>
      <p:ext uri="{BB962C8B-B14F-4D97-AF65-F5344CB8AC3E}">
        <p14:creationId xmlns:p14="http://schemas.microsoft.com/office/powerpoint/2010/main" val="286924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自己紹介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t>都立高校教諭</a:t>
            </a:r>
            <a:endParaRPr lang="en-US" altLang="ja-JP" dirty="0"/>
          </a:p>
          <a:p>
            <a:pPr marL="0" indent="0">
              <a:buNone/>
            </a:pPr>
            <a:endParaRPr lang="en-US" altLang="ja-JP" dirty="0"/>
          </a:p>
          <a:p>
            <a:pPr marL="0" indent="0">
              <a:buNone/>
            </a:pPr>
            <a:r>
              <a:rPr lang="ja-JP" altLang="en-US" dirty="0"/>
              <a:t>東京都生物教育研究会</a:t>
            </a:r>
            <a:endParaRPr lang="en-US" altLang="ja-JP" dirty="0"/>
          </a:p>
          <a:p>
            <a:pPr marL="0" indent="0">
              <a:buNone/>
            </a:pPr>
            <a:r>
              <a:rPr lang="ja-JP" altLang="en-US" dirty="0"/>
              <a:t>日本生物教育学会、日本生物教育会</a:t>
            </a:r>
            <a:endParaRPr lang="en-US" altLang="ja-JP" dirty="0"/>
          </a:p>
          <a:p>
            <a:pPr marL="0" indent="0">
              <a:buNone/>
            </a:pPr>
            <a:endParaRPr lang="en-US" altLang="ja-JP" dirty="0"/>
          </a:p>
          <a:p>
            <a:pPr marL="0" indent="0">
              <a:buNone/>
            </a:pPr>
            <a:r>
              <a:rPr lang="ja-JP" altLang="en-US" dirty="0"/>
              <a:t>高校生物教科書　編集委員</a:t>
            </a:r>
            <a:endParaRPr lang="en-US" altLang="ja-JP" dirty="0"/>
          </a:p>
          <a:p>
            <a:pPr marL="0" indent="0">
              <a:buNone/>
            </a:pPr>
            <a:endParaRPr lang="en-US" altLang="ja-JP" dirty="0"/>
          </a:p>
          <a:p>
            <a:pPr marL="0" indent="0">
              <a:buNone/>
            </a:pPr>
            <a:r>
              <a:rPr lang="ja-JP" altLang="en-US" dirty="0"/>
              <a:t>アクティブ・ラーニング型授業実践</a:t>
            </a:r>
            <a:endParaRPr lang="en-US" altLang="ja-JP" dirty="0"/>
          </a:p>
        </p:txBody>
      </p:sp>
    </p:spTree>
    <p:extLst>
      <p:ext uri="{BB962C8B-B14F-4D97-AF65-F5344CB8AC3E}">
        <p14:creationId xmlns:p14="http://schemas.microsoft.com/office/powerpoint/2010/main" val="2226340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話題②</a:t>
            </a:r>
            <a:endParaRPr kumimoji="1" lang="en-US" altLang="ja-JP" sz="5400" b="1" dirty="0"/>
          </a:p>
          <a:p>
            <a:pPr algn="ctr"/>
            <a:r>
              <a:rPr lang="ja-JP" altLang="en-US" sz="5400" b="1" dirty="0"/>
              <a:t>授業実践について</a:t>
            </a:r>
          </a:p>
        </p:txBody>
      </p:sp>
    </p:spTree>
    <p:extLst>
      <p:ext uri="{BB962C8B-B14F-4D97-AF65-F5344CB8AC3E}">
        <p14:creationId xmlns:p14="http://schemas.microsoft.com/office/powerpoint/2010/main" val="4232997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授業の流れ（</a:t>
            </a:r>
            <a:r>
              <a:rPr lang="en-US" altLang="ja-JP" dirty="0"/>
              <a:t>50</a:t>
            </a:r>
            <a:r>
              <a:rPr lang="ja-JP" altLang="en-US" dirty="0"/>
              <a:t>分授業）</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75696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5127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a:t>
            </a:r>
            <a:r>
              <a:rPr lang="ja-JP" altLang="en-US" dirty="0"/>
              <a:t>課題</a:t>
            </a:r>
            <a:r>
              <a:rPr kumimoji="1" lang="ja-JP" altLang="en-US" dirty="0"/>
              <a:t>の具体</a:t>
            </a:r>
            <a:r>
              <a:rPr lang="ja-JP" altLang="en-US" dirty="0"/>
              <a:t>例</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2800" b="1" dirty="0"/>
              <a:t>目的</a:t>
            </a:r>
          </a:p>
          <a:p>
            <a:pPr marL="0" indent="0">
              <a:buNone/>
            </a:pPr>
            <a:r>
              <a:rPr lang="ja-JP" altLang="en-US" sz="2400" dirty="0"/>
              <a:t>●生物がなぜ共通性と多様性をもつかわかる。</a:t>
            </a:r>
            <a:endParaRPr lang="en-US" altLang="ja-JP" sz="2400" dirty="0"/>
          </a:p>
          <a:p>
            <a:pPr marL="0" indent="0">
              <a:buNone/>
            </a:pPr>
            <a:r>
              <a:rPr lang="ja-JP" altLang="en-US" sz="2400" dirty="0"/>
              <a:t>●「進化」の視点を持って生物や生命現象を考察しようとする態度を持つ。</a:t>
            </a:r>
            <a:endParaRPr lang="en-US" altLang="ja-JP" sz="2400" dirty="0"/>
          </a:p>
          <a:p>
            <a:pPr marL="0" indent="0">
              <a:buNone/>
            </a:pPr>
            <a:endParaRPr lang="ja-JP" altLang="en-US" sz="2000" dirty="0"/>
          </a:p>
          <a:p>
            <a:pPr marL="0" indent="0">
              <a:buNone/>
            </a:pPr>
            <a:r>
              <a:rPr lang="ja-JP" altLang="en-US" sz="2800" b="1" dirty="0"/>
              <a:t>課題</a:t>
            </a:r>
            <a:endParaRPr lang="en-US" altLang="ja-JP" sz="2800" b="1" dirty="0"/>
          </a:p>
          <a:p>
            <a:pPr marL="0" indent="0">
              <a:buNone/>
            </a:pPr>
            <a:r>
              <a:rPr lang="en-US" altLang="ja-JP" sz="2400" b="1" dirty="0"/>
              <a:t>【</a:t>
            </a:r>
            <a:r>
              <a:rPr lang="ja-JP" altLang="en-US" sz="2400" b="1" dirty="0"/>
              <a:t>基礎</a:t>
            </a:r>
            <a:r>
              <a:rPr lang="en-US" altLang="ja-JP" sz="2400" b="1" dirty="0"/>
              <a:t>】</a:t>
            </a:r>
            <a:r>
              <a:rPr lang="ja-JP" altLang="en-US" sz="2400" dirty="0"/>
              <a:t>生物の進化はどのようなしくみで起こるか？</a:t>
            </a:r>
            <a:endParaRPr lang="en-US" altLang="ja-JP" sz="2400" dirty="0"/>
          </a:p>
          <a:p>
            <a:pPr marL="0" indent="0">
              <a:buNone/>
            </a:pPr>
            <a:r>
              <a:rPr lang="en-US" altLang="ja-JP" sz="2400" b="1" dirty="0"/>
              <a:t>【</a:t>
            </a:r>
            <a:r>
              <a:rPr lang="ja-JP" altLang="en-US" sz="2400" b="1" dirty="0"/>
              <a:t>幹</a:t>
            </a:r>
            <a:r>
              <a:rPr lang="en-US" altLang="ja-JP" sz="2400" b="1" dirty="0"/>
              <a:t>】</a:t>
            </a:r>
            <a:r>
              <a:rPr lang="ja-JP" altLang="en-US" sz="2400" dirty="0"/>
              <a:t>キリンの首はなぜ長くなったのか？</a:t>
            </a:r>
            <a:endParaRPr lang="en-US" altLang="ja-JP" sz="2400" dirty="0"/>
          </a:p>
          <a:p>
            <a:pPr marL="0" indent="0">
              <a:buNone/>
            </a:pPr>
            <a:r>
              <a:rPr lang="en-US" altLang="ja-JP" sz="2400" b="1" dirty="0"/>
              <a:t>【</a:t>
            </a:r>
            <a:r>
              <a:rPr lang="ja-JP" altLang="en-US" sz="2400" b="1" dirty="0"/>
              <a:t>ヒト</a:t>
            </a:r>
            <a:r>
              <a:rPr lang="en-US" altLang="ja-JP" sz="2400" b="1" dirty="0"/>
              <a:t>】</a:t>
            </a:r>
            <a:r>
              <a:rPr lang="ja-JP" altLang="en-US" sz="2400" dirty="0"/>
              <a:t>「人種」とは何か？例えば、「肌」の色はなぜ違うのか？そこにどのような意味があるのか？</a:t>
            </a:r>
          </a:p>
          <a:p>
            <a:pPr marL="0" indent="0">
              <a:buNone/>
            </a:pPr>
            <a:endParaRPr kumimoji="1" lang="ja-JP" altLang="en-US" sz="2000" dirty="0"/>
          </a:p>
        </p:txBody>
      </p:sp>
    </p:spTree>
    <p:extLst>
      <p:ext uri="{BB962C8B-B14F-4D97-AF65-F5344CB8AC3E}">
        <p14:creationId xmlns:p14="http://schemas.microsoft.com/office/powerpoint/2010/main" val="269124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課題に取り組む時間</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t>・教科書を中心に学習</a:t>
            </a:r>
            <a:endParaRPr lang="en-US" altLang="ja-JP" dirty="0"/>
          </a:p>
          <a:p>
            <a:pPr marL="0" indent="0">
              <a:buNone/>
            </a:pPr>
            <a:endParaRPr lang="en-US" altLang="ja-JP" dirty="0"/>
          </a:p>
          <a:p>
            <a:pPr marL="0" indent="0">
              <a:buNone/>
            </a:pPr>
            <a:r>
              <a:rPr lang="ja-JP" altLang="en-US" dirty="0"/>
              <a:t>・資料集などその他の資料も利用可能</a:t>
            </a:r>
          </a:p>
          <a:p>
            <a:pPr marL="0" indent="0">
              <a:buNone/>
            </a:pPr>
            <a:endParaRPr lang="en-US" altLang="ja-JP" dirty="0"/>
          </a:p>
          <a:p>
            <a:pPr marL="0" indent="0">
              <a:buNone/>
            </a:pPr>
            <a:r>
              <a:rPr lang="ja-JP" altLang="en-US" dirty="0"/>
              <a:t>・スマホ等での検索も可能</a:t>
            </a:r>
            <a:endParaRPr lang="en-US" altLang="ja-JP" dirty="0"/>
          </a:p>
          <a:p>
            <a:pPr marL="0" indent="0">
              <a:buNone/>
            </a:pPr>
            <a:endParaRPr lang="en-US" altLang="ja-JP" dirty="0"/>
          </a:p>
          <a:p>
            <a:pPr marL="0" indent="0">
              <a:buNone/>
            </a:pPr>
            <a:r>
              <a:rPr lang="ja-JP" altLang="en-US" dirty="0"/>
              <a:t>・一人で学んでもグループで学んでもよい</a:t>
            </a:r>
          </a:p>
          <a:p>
            <a:pPr marL="0" indent="0">
              <a:buNone/>
            </a:pPr>
            <a:endParaRPr kumimoji="1" lang="ja-JP" altLang="en-US" dirty="0"/>
          </a:p>
        </p:txBody>
      </p:sp>
    </p:spTree>
    <p:extLst>
      <p:ext uri="{BB962C8B-B14F-4D97-AF65-F5344CB8AC3E}">
        <p14:creationId xmlns:p14="http://schemas.microsoft.com/office/powerpoint/2010/main" val="3941989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「探究」の方法と流れ</a:t>
            </a:r>
            <a:endParaRPr kumimoji="1" lang="ja-JP"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306" y="1052736"/>
            <a:ext cx="4684204" cy="52463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755576" y="5949280"/>
            <a:ext cx="7776488" cy="830997"/>
          </a:xfrm>
          <a:prstGeom prst="rect">
            <a:avLst/>
          </a:prstGeom>
          <a:noFill/>
        </p:spPr>
        <p:txBody>
          <a:bodyPr wrap="none" rtlCol="0">
            <a:spAutoFit/>
          </a:bodyPr>
          <a:lstStyle/>
          <a:p>
            <a:r>
              <a:rPr lang="ja-JP" altLang="ja-JP" sz="1600" dirty="0"/>
              <a:t>平成</a:t>
            </a:r>
            <a:r>
              <a:rPr lang="en-US" altLang="ja-JP" sz="1600" dirty="0"/>
              <a:t>28</a:t>
            </a:r>
            <a:r>
              <a:rPr lang="ja-JP" altLang="ja-JP" sz="1600" dirty="0"/>
              <a:t>年</a:t>
            </a:r>
            <a:r>
              <a:rPr lang="en-US" altLang="ja-JP" sz="1600" dirty="0"/>
              <a:t>12</a:t>
            </a:r>
            <a:r>
              <a:rPr lang="ja-JP" altLang="ja-JP" sz="1600" dirty="0"/>
              <a:t>月</a:t>
            </a:r>
            <a:r>
              <a:rPr lang="en-US" altLang="ja-JP" sz="1600" dirty="0"/>
              <a:t>21</a:t>
            </a:r>
            <a:r>
              <a:rPr lang="ja-JP" altLang="ja-JP" sz="1600" dirty="0"/>
              <a:t>日</a:t>
            </a:r>
            <a:r>
              <a:rPr lang="ja-JP" altLang="en-US" sz="1600" dirty="0"/>
              <a:t>　</a:t>
            </a:r>
            <a:r>
              <a:rPr lang="ja-JP" altLang="ja-JP" sz="1600" dirty="0"/>
              <a:t>中央教育審議会</a:t>
            </a:r>
            <a:endParaRPr lang="en-US" altLang="ja-JP" sz="1600" dirty="0"/>
          </a:p>
          <a:p>
            <a:r>
              <a:rPr lang="ja-JP" altLang="en-US" sz="1600" dirty="0"/>
              <a:t>幼稚園、小学校、中学校、高等学校及び特別支援学校の学習指導要領等の改善及び</a:t>
            </a:r>
            <a:endParaRPr lang="en-US" altLang="ja-JP" sz="1600" dirty="0"/>
          </a:p>
          <a:p>
            <a:r>
              <a:rPr lang="ja-JP" altLang="en-US" sz="1600" dirty="0"/>
              <a:t>必要な方策等について（答申）（中教審第</a:t>
            </a:r>
            <a:r>
              <a:rPr lang="en-US" altLang="ja-JP" sz="1600" dirty="0"/>
              <a:t>197</a:t>
            </a:r>
            <a:r>
              <a:rPr lang="ja-JP" altLang="en-US" sz="1600" dirty="0"/>
              <a:t>号）</a:t>
            </a:r>
            <a:r>
              <a:rPr lang="en-US" altLang="ja-JP" sz="1600" dirty="0"/>
              <a:t> </a:t>
            </a:r>
            <a:r>
              <a:rPr lang="ja-JP" altLang="en-US" sz="1600" dirty="0"/>
              <a:t>別添資料より</a:t>
            </a:r>
          </a:p>
        </p:txBody>
      </p:sp>
    </p:spTree>
    <p:extLst>
      <p:ext uri="{BB962C8B-B14F-4D97-AF65-F5344CB8AC3E}">
        <p14:creationId xmlns:p14="http://schemas.microsoft.com/office/powerpoint/2010/main" val="254888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479E4E-BBD6-4B80-8F3A-ECB07F3181BD}"/>
              </a:ext>
            </a:extLst>
          </p:cNvPr>
          <p:cNvSpPr>
            <a:spLocks noGrp="1"/>
          </p:cNvSpPr>
          <p:nvPr>
            <p:ph type="title"/>
          </p:nvPr>
        </p:nvSpPr>
        <p:spPr/>
        <p:txBody>
          <a:bodyPr/>
          <a:lstStyle/>
          <a:p>
            <a:r>
              <a:rPr kumimoji="1" lang="ja-JP" altLang="en-US" dirty="0"/>
              <a:t>振り返りシートでの「問い」</a:t>
            </a:r>
          </a:p>
        </p:txBody>
      </p:sp>
      <p:sp>
        <p:nvSpPr>
          <p:cNvPr id="3" name="コンテンツ プレースホルダー 2">
            <a:extLst>
              <a:ext uri="{FF2B5EF4-FFF2-40B4-BE49-F238E27FC236}">
                <a16:creationId xmlns:a16="http://schemas.microsoft.com/office/drawing/2014/main" id="{8A6528A4-351B-473A-A278-614C5C24D5DA}"/>
              </a:ext>
            </a:extLst>
          </p:cNvPr>
          <p:cNvSpPr>
            <a:spLocks noGrp="1"/>
          </p:cNvSpPr>
          <p:nvPr>
            <p:ph idx="1"/>
          </p:nvPr>
        </p:nvSpPr>
        <p:spPr/>
        <p:txBody>
          <a:bodyPr>
            <a:normAutofit/>
          </a:bodyPr>
          <a:lstStyle/>
          <a:p>
            <a:r>
              <a:rPr lang="ja-JP" altLang="en-US" dirty="0"/>
              <a:t>鳥は地上付近にいたり、地上よりも酸素濃度の低い上空を飛んだりしているが酸素解離曲線はどうなっているのか？</a:t>
            </a:r>
          </a:p>
          <a:p>
            <a:r>
              <a:rPr lang="ja-JP" altLang="en-US" dirty="0"/>
              <a:t>低酸素でも酸素運搬能力が高い動物は血液中の赤血球の数が多いだけなのか？</a:t>
            </a:r>
          </a:p>
          <a:p>
            <a:r>
              <a:rPr lang="ja-JP" altLang="en-US" dirty="0"/>
              <a:t>赤血球と血小板には核がなくて白血球に核があるのはなぜか？</a:t>
            </a:r>
          </a:p>
        </p:txBody>
      </p:sp>
    </p:spTree>
    <p:extLst>
      <p:ext uri="{BB962C8B-B14F-4D97-AF65-F5344CB8AC3E}">
        <p14:creationId xmlns:p14="http://schemas.microsoft.com/office/powerpoint/2010/main" val="548231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479E4E-BBD6-4B80-8F3A-ECB07F3181BD}"/>
              </a:ext>
            </a:extLst>
          </p:cNvPr>
          <p:cNvSpPr>
            <a:spLocks noGrp="1"/>
          </p:cNvSpPr>
          <p:nvPr>
            <p:ph type="title"/>
          </p:nvPr>
        </p:nvSpPr>
        <p:spPr/>
        <p:txBody>
          <a:bodyPr/>
          <a:lstStyle/>
          <a:p>
            <a:r>
              <a:rPr kumimoji="1" lang="ja-JP" altLang="en-US" dirty="0"/>
              <a:t>振り返りシートでの「問い」</a:t>
            </a:r>
          </a:p>
        </p:txBody>
      </p:sp>
      <p:sp>
        <p:nvSpPr>
          <p:cNvPr id="3" name="コンテンツ プレースホルダー 2">
            <a:extLst>
              <a:ext uri="{FF2B5EF4-FFF2-40B4-BE49-F238E27FC236}">
                <a16:creationId xmlns:a16="http://schemas.microsoft.com/office/drawing/2014/main" id="{8A6528A4-351B-473A-A278-614C5C24D5DA}"/>
              </a:ext>
            </a:extLst>
          </p:cNvPr>
          <p:cNvSpPr>
            <a:spLocks noGrp="1"/>
          </p:cNvSpPr>
          <p:nvPr>
            <p:ph idx="1"/>
          </p:nvPr>
        </p:nvSpPr>
        <p:spPr>
          <a:xfrm>
            <a:off x="755576" y="1700808"/>
            <a:ext cx="8229600" cy="4525963"/>
          </a:xfrm>
        </p:spPr>
        <p:txBody>
          <a:bodyPr>
            <a:normAutofit/>
          </a:bodyPr>
          <a:lstStyle/>
          <a:p>
            <a:r>
              <a:rPr lang="ja-JP" altLang="en-US" dirty="0"/>
              <a:t>マラソンが強い人のヘモグロビンはどうなっているのか？</a:t>
            </a:r>
          </a:p>
          <a:p>
            <a:r>
              <a:rPr lang="ja-JP" altLang="en-US" dirty="0"/>
              <a:t>腎臓の再吸収でどうやって必要なものと必要じゃないものを見分けるのか？</a:t>
            </a:r>
          </a:p>
          <a:p>
            <a:r>
              <a:rPr lang="ja-JP" altLang="en-US" dirty="0"/>
              <a:t>なぜ肝臓はグルコースのまま貯蔵しないのか？</a:t>
            </a:r>
          </a:p>
          <a:p>
            <a:endParaRPr kumimoji="1" lang="ja-JP" altLang="en-US" dirty="0"/>
          </a:p>
        </p:txBody>
      </p:sp>
    </p:spTree>
    <p:extLst>
      <p:ext uri="{BB962C8B-B14F-4D97-AF65-F5344CB8AC3E}">
        <p14:creationId xmlns:p14="http://schemas.microsoft.com/office/powerpoint/2010/main" val="617853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479E4E-BBD6-4B80-8F3A-ECB07F3181BD}"/>
              </a:ext>
            </a:extLst>
          </p:cNvPr>
          <p:cNvSpPr>
            <a:spLocks noGrp="1"/>
          </p:cNvSpPr>
          <p:nvPr>
            <p:ph type="title"/>
          </p:nvPr>
        </p:nvSpPr>
        <p:spPr/>
        <p:txBody>
          <a:bodyPr/>
          <a:lstStyle/>
          <a:p>
            <a:r>
              <a:rPr kumimoji="1" lang="ja-JP" altLang="en-US" dirty="0"/>
              <a:t>振り返りシートでの「問い」</a:t>
            </a:r>
          </a:p>
        </p:txBody>
      </p:sp>
      <p:sp>
        <p:nvSpPr>
          <p:cNvPr id="3" name="コンテンツ プレースホルダー 2">
            <a:extLst>
              <a:ext uri="{FF2B5EF4-FFF2-40B4-BE49-F238E27FC236}">
                <a16:creationId xmlns:a16="http://schemas.microsoft.com/office/drawing/2014/main" id="{8A6528A4-351B-473A-A278-614C5C24D5DA}"/>
              </a:ext>
            </a:extLst>
          </p:cNvPr>
          <p:cNvSpPr>
            <a:spLocks noGrp="1"/>
          </p:cNvSpPr>
          <p:nvPr>
            <p:ph idx="1"/>
          </p:nvPr>
        </p:nvSpPr>
        <p:spPr/>
        <p:txBody>
          <a:bodyPr>
            <a:normAutofit/>
          </a:bodyPr>
          <a:lstStyle/>
          <a:p>
            <a:r>
              <a:rPr lang="ja-JP" altLang="en-US" dirty="0"/>
              <a:t>緊張するとトイレに行きたくなるのはなぜなのか？</a:t>
            </a:r>
          </a:p>
          <a:p>
            <a:r>
              <a:rPr lang="ja-JP" altLang="en-US" dirty="0"/>
              <a:t>膵臓はどうやって血糖値を判断しそれに応じた情報送ることができるのか？</a:t>
            </a:r>
          </a:p>
          <a:p>
            <a:r>
              <a:rPr lang="ja-JP" altLang="en-US" dirty="0"/>
              <a:t>人によって持っている受容体は違うのか？</a:t>
            </a:r>
          </a:p>
          <a:p>
            <a:r>
              <a:rPr lang="ja-JP" altLang="en-US" dirty="0"/>
              <a:t>受容体を邪魔してしまうものはあるか？</a:t>
            </a:r>
          </a:p>
          <a:p>
            <a:r>
              <a:rPr lang="ja-JP" altLang="en-US" dirty="0"/>
              <a:t>血糖値が高いとなぜ悪いのか？</a:t>
            </a:r>
            <a:endParaRPr kumimoji="1" lang="ja-JP" altLang="en-US" dirty="0"/>
          </a:p>
        </p:txBody>
      </p:sp>
    </p:spTree>
    <p:extLst>
      <p:ext uri="{BB962C8B-B14F-4D97-AF65-F5344CB8AC3E}">
        <p14:creationId xmlns:p14="http://schemas.microsoft.com/office/powerpoint/2010/main" val="2695867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479E4E-BBD6-4B80-8F3A-ECB07F3181BD}"/>
              </a:ext>
            </a:extLst>
          </p:cNvPr>
          <p:cNvSpPr>
            <a:spLocks noGrp="1"/>
          </p:cNvSpPr>
          <p:nvPr>
            <p:ph type="title"/>
          </p:nvPr>
        </p:nvSpPr>
        <p:spPr/>
        <p:txBody>
          <a:bodyPr/>
          <a:lstStyle/>
          <a:p>
            <a:r>
              <a:rPr kumimoji="1" lang="ja-JP" altLang="en-US" dirty="0"/>
              <a:t>振り返りシートでの「問い」</a:t>
            </a:r>
          </a:p>
        </p:txBody>
      </p:sp>
      <p:sp>
        <p:nvSpPr>
          <p:cNvPr id="3" name="コンテンツ プレースホルダー 2">
            <a:extLst>
              <a:ext uri="{FF2B5EF4-FFF2-40B4-BE49-F238E27FC236}">
                <a16:creationId xmlns:a16="http://schemas.microsoft.com/office/drawing/2014/main" id="{8A6528A4-351B-473A-A278-614C5C24D5DA}"/>
              </a:ext>
            </a:extLst>
          </p:cNvPr>
          <p:cNvSpPr>
            <a:spLocks noGrp="1"/>
          </p:cNvSpPr>
          <p:nvPr>
            <p:ph idx="1"/>
          </p:nvPr>
        </p:nvSpPr>
        <p:spPr/>
        <p:txBody>
          <a:bodyPr>
            <a:normAutofit fontScale="92500" lnSpcReduction="20000"/>
          </a:bodyPr>
          <a:lstStyle/>
          <a:p>
            <a:r>
              <a:rPr lang="ja-JP" altLang="en-US" dirty="0"/>
              <a:t>記憶細胞はどのくらいの間いるのか？</a:t>
            </a:r>
          </a:p>
          <a:p>
            <a:r>
              <a:rPr lang="ja-JP" altLang="en-US" dirty="0"/>
              <a:t>どうやってインフルエンザウイルスの型を予測するのか？</a:t>
            </a:r>
          </a:p>
          <a:p>
            <a:r>
              <a:rPr lang="ja-JP" altLang="en-US" dirty="0"/>
              <a:t>予防接種は注射以外にも良い方法がないのか？口から錠剤のようなものを投与してできないのか？</a:t>
            </a:r>
          </a:p>
          <a:p>
            <a:r>
              <a:rPr lang="ja-JP" altLang="en-US" dirty="0"/>
              <a:t>血清療法は他の動物に抗体を作らせるが、その動物が病原体などをもっていた場合さらなる感染の危険性があるのではないか？</a:t>
            </a:r>
          </a:p>
          <a:p>
            <a:r>
              <a:rPr lang="ja-JP" altLang="en-US" dirty="0"/>
              <a:t>抗生物質は体の細菌を破壊すると書いてあったが、腸内細菌は破壊しないのか？</a:t>
            </a:r>
          </a:p>
        </p:txBody>
      </p:sp>
    </p:spTree>
    <p:extLst>
      <p:ext uri="{BB962C8B-B14F-4D97-AF65-F5344CB8AC3E}">
        <p14:creationId xmlns:p14="http://schemas.microsoft.com/office/powerpoint/2010/main" val="2301530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1480EC-7779-485B-AE66-06D85D88B976}"/>
              </a:ext>
            </a:extLst>
          </p:cNvPr>
          <p:cNvSpPr>
            <a:spLocks noGrp="1"/>
          </p:cNvSpPr>
          <p:nvPr>
            <p:ph type="title"/>
          </p:nvPr>
        </p:nvSpPr>
        <p:spPr/>
        <p:txBody>
          <a:bodyPr/>
          <a:lstStyle/>
          <a:p>
            <a:r>
              <a:rPr kumimoji="1" lang="ja-JP" altLang="en-US" dirty="0"/>
              <a:t>「高校生物」の強み</a:t>
            </a:r>
          </a:p>
        </p:txBody>
      </p:sp>
      <p:sp>
        <p:nvSpPr>
          <p:cNvPr id="3" name="コンテンツ プレースホルダー 2">
            <a:extLst>
              <a:ext uri="{FF2B5EF4-FFF2-40B4-BE49-F238E27FC236}">
                <a16:creationId xmlns:a16="http://schemas.microsoft.com/office/drawing/2014/main" id="{8098BEDD-4F40-4712-B19E-25FC3FC15465}"/>
              </a:ext>
            </a:extLst>
          </p:cNvPr>
          <p:cNvSpPr>
            <a:spLocks noGrp="1"/>
          </p:cNvSpPr>
          <p:nvPr>
            <p:ph idx="1"/>
          </p:nvPr>
        </p:nvSpPr>
        <p:spPr/>
        <p:txBody>
          <a:bodyPr/>
          <a:lstStyle/>
          <a:p>
            <a:r>
              <a:rPr lang="ja-JP" altLang="en-US" dirty="0"/>
              <a:t>学問の「エッジ」に飛べる</a:t>
            </a:r>
            <a:endParaRPr lang="en-US" altLang="ja-JP" dirty="0"/>
          </a:p>
          <a:p>
            <a:endParaRPr kumimoji="1" lang="en-US" altLang="ja-JP" dirty="0"/>
          </a:p>
          <a:p>
            <a:r>
              <a:rPr lang="ja-JP" altLang="en-US" dirty="0"/>
              <a:t>「観察」がしやすい</a:t>
            </a:r>
            <a:endParaRPr lang="en-US" altLang="ja-JP" dirty="0"/>
          </a:p>
          <a:p>
            <a:pPr marL="0" indent="0">
              <a:buNone/>
            </a:pPr>
            <a:r>
              <a:rPr lang="ja-JP" altLang="en-US" dirty="0"/>
              <a:t>　＝「テーマ設定」がしやすい</a:t>
            </a:r>
          </a:p>
          <a:p>
            <a:pPr marL="0" indent="0">
              <a:buNone/>
            </a:pPr>
            <a:endParaRPr lang="en-US" altLang="ja-JP" dirty="0"/>
          </a:p>
          <a:p>
            <a:r>
              <a:rPr lang="ja-JP" altLang="en-US" dirty="0"/>
              <a:t>「成果」や「正解」から自由</a:t>
            </a:r>
            <a:endParaRPr lang="en-US" altLang="ja-JP" dirty="0"/>
          </a:p>
          <a:p>
            <a:endParaRPr lang="en-US" altLang="ja-JP" dirty="0"/>
          </a:p>
        </p:txBody>
      </p:sp>
    </p:spTree>
    <p:extLst>
      <p:ext uri="{BB962C8B-B14F-4D97-AF65-F5344CB8AC3E}">
        <p14:creationId xmlns:p14="http://schemas.microsoft.com/office/powerpoint/2010/main" val="2452062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476672"/>
            <a:ext cx="8464352" cy="5570756"/>
          </a:xfrm>
          <a:prstGeom prst="rect">
            <a:avLst/>
          </a:prstGeom>
          <a:noFill/>
        </p:spPr>
        <p:txBody>
          <a:bodyPr wrap="square" rtlCol="0">
            <a:spAutoFit/>
          </a:bodyPr>
          <a:lstStyle/>
          <a:p>
            <a:r>
              <a:rPr lang="ja-JP" altLang="en-US" sz="4000" b="1" dirty="0"/>
              <a:t>話題①　高校生物の現状について</a:t>
            </a:r>
            <a:endParaRPr lang="en-US" altLang="ja-JP" sz="4000" b="1" dirty="0"/>
          </a:p>
          <a:p>
            <a:r>
              <a:rPr lang="ja-JP" altLang="en-US" sz="3600" dirty="0"/>
              <a:t>　　　　・学習指導要領</a:t>
            </a:r>
            <a:endParaRPr lang="en-US" altLang="ja-JP" sz="3600" dirty="0"/>
          </a:p>
          <a:p>
            <a:r>
              <a:rPr lang="ja-JP" altLang="en-US" sz="3600" dirty="0"/>
              <a:t>　　　　・生物教育用語</a:t>
            </a:r>
            <a:endParaRPr lang="en-US" altLang="ja-JP" sz="3600" dirty="0"/>
          </a:p>
          <a:p>
            <a:r>
              <a:rPr lang="ja-JP" altLang="en-US" sz="3600" dirty="0"/>
              <a:t>　　　　・大学入試</a:t>
            </a:r>
            <a:endParaRPr lang="en-US" altLang="ja-JP" sz="3600" dirty="0"/>
          </a:p>
          <a:p>
            <a:r>
              <a:rPr lang="ja-JP" altLang="en-US" sz="3600" dirty="0"/>
              <a:t>　　　　・観察実験</a:t>
            </a:r>
            <a:endParaRPr lang="en-US" altLang="ja-JP" sz="3600" dirty="0"/>
          </a:p>
          <a:p>
            <a:r>
              <a:rPr lang="ja-JP" altLang="en-US" sz="3600" dirty="0"/>
              <a:t>　　　　・次期学習指導要領</a:t>
            </a:r>
            <a:endParaRPr lang="en-US" altLang="ja-JP" sz="3600" dirty="0"/>
          </a:p>
          <a:p>
            <a:endParaRPr lang="ja-JP" altLang="en-US" sz="2400" dirty="0"/>
          </a:p>
          <a:p>
            <a:r>
              <a:rPr lang="ja-JP" altLang="en-US" sz="4000" b="1" dirty="0"/>
              <a:t>話題②　授業実践について</a:t>
            </a:r>
            <a:endParaRPr lang="en-US" altLang="ja-JP" sz="4000" b="1" dirty="0"/>
          </a:p>
          <a:p>
            <a:r>
              <a:rPr lang="ja-JP" altLang="en-US" sz="3600" dirty="0"/>
              <a:t>　　　　・ＡＬ型授業</a:t>
            </a:r>
            <a:endParaRPr lang="en-US" altLang="ja-JP" sz="3600" dirty="0"/>
          </a:p>
          <a:p>
            <a:r>
              <a:rPr lang="ja-JP" altLang="en-US" sz="3600" dirty="0"/>
              <a:t>　　　　・探究活動</a:t>
            </a:r>
          </a:p>
        </p:txBody>
      </p:sp>
    </p:spTree>
    <p:extLst>
      <p:ext uri="{BB962C8B-B14F-4D97-AF65-F5344CB8AC3E}">
        <p14:creationId xmlns:p14="http://schemas.microsoft.com/office/powerpoint/2010/main" val="2462152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探究活動の例：カイコの観察</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6527801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8034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841AF-7293-4E88-A123-F8780A1EAE1A}"/>
              </a:ext>
            </a:extLst>
          </p:cNvPr>
          <p:cNvSpPr>
            <a:spLocks noGrp="1"/>
          </p:cNvSpPr>
          <p:nvPr>
            <p:ph type="title"/>
          </p:nvPr>
        </p:nvSpPr>
        <p:spPr/>
        <p:txBody>
          <a:bodyPr/>
          <a:lstStyle/>
          <a:p>
            <a:r>
              <a:rPr kumimoji="1" lang="ja-JP" altLang="en-US" dirty="0"/>
              <a:t>生徒の発表例</a:t>
            </a:r>
          </a:p>
        </p:txBody>
      </p:sp>
      <p:sp>
        <p:nvSpPr>
          <p:cNvPr id="3" name="コンテンツ プレースホルダー 2">
            <a:extLst>
              <a:ext uri="{FF2B5EF4-FFF2-40B4-BE49-F238E27FC236}">
                <a16:creationId xmlns:a16="http://schemas.microsoft.com/office/drawing/2014/main" id="{42FB7F60-C730-48E0-8EAD-61D425E6EB5C}"/>
              </a:ext>
            </a:extLst>
          </p:cNvPr>
          <p:cNvSpPr>
            <a:spLocks noGrp="1"/>
          </p:cNvSpPr>
          <p:nvPr>
            <p:ph idx="1"/>
          </p:nvPr>
        </p:nvSpPr>
        <p:spPr/>
        <p:txBody>
          <a:bodyPr/>
          <a:lstStyle/>
          <a:p>
            <a:r>
              <a:rPr lang="ja-JP" altLang="en-US" dirty="0"/>
              <a:t>桑の葉の見分け方</a:t>
            </a:r>
            <a:endParaRPr lang="en-US" altLang="ja-JP" dirty="0"/>
          </a:p>
          <a:p>
            <a:endParaRPr lang="en-US" altLang="ja-JP" dirty="0"/>
          </a:p>
          <a:p>
            <a:r>
              <a:rPr lang="ja-JP" altLang="en-US" dirty="0"/>
              <a:t>カイコの肢の「吸着力」</a:t>
            </a:r>
            <a:endParaRPr lang="en-US" altLang="ja-JP" dirty="0"/>
          </a:p>
          <a:p>
            <a:endParaRPr lang="en-US" altLang="ja-JP" dirty="0"/>
          </a:p>
          <a:p>
            <a:r>
              <a:rPr lang="ja-JP" altLang="en-US" dirty="0"/>
              <a:t>カイコの体の「反り」</a:t>
            </a:r>
            <a:endParaRPr lang="en-US" altLang="ja-JP" dirty="0"/>
          </a:p>
          <a:p>
            <a:endParaRPr lang="en-US" altLang="ja-JP" dirty="0"/>
          </a:p>
          <a:p>
            <a:r>
              <a:rPr lang="ja-JP" altLang="en-US" dirty="0"/>
              <a:t>カイコの「脈」の変化</a:t>
            </a:r>
            <a:endParaRPr lang="en-US" altLang="ja-JP" dirty="0"/>
          </a:p>
          <a:p>
            <a:endParaRPr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1724971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CC5796-5310-464E-AE32-FC1BECE6CCC6}"/>
              </a:ext>
            </a:extLst>
          </p:cNvPr>
          <p:cNvSpPr>
            <a:spLocks noGrp="1"/>
          </p:cNvSpPr>
          <p:nvPr>
            <p:ph type="title"/>
          </p:nvPr>
        </p:nvSpPr>
        <p:spPr/>
        <p:txBody>
          <a:bodyPr/>
          <a:lstStyle/>
          <a:p>
            <a:r>
              <a:rPr kumimoji="1" lang="ja-JP" altLang="en-US" dirty="0"/>
              <a:t>課題研究の実施</a:t>
            </a:r>
          </a:p>
        </p:txBody>
      </p:sp>
      <p:sp>
        <p:nvSpPr>
          <p:cNvPr id="3" name="コンテンツ プレースホルダー 2">
            <a:extLst>
              <a:ext uri="{FF2B5EF4-FFF2-40B4-BE49-F238E27FC236}">
                <a16:creationId xmlns:a16="http://schemas.microsoft.com/office/drawing/2014/main" id="{C7A13A0C-20E9-41E3-91CC-4BF149A5125B}"/>
              </a:ext>
            </a:extLst>
          </p:cNvPr>
          <p:cNvSpPr>
            <a:spLocks noGrp="1"/>
          </p:cNvSpPr>
          <p:nvPr>
            <p:ph idx="1"/>
          </p:nvPr>
        </p:nvSpPr>
        <p:spPr/>
        <p:txBody>
          <a:bodyPr/>
          <a:lstStyle/>
          <a:p>
            <a:r>
              <a:rPr kumimoji="1" lang="ja-JP" altLang="en-US" dirty="0"/>
              <a:t>生物基礎選択者全員（１年生３２０名）</a:t>
            </a:r>
            <a:endParaRPr kumimoji="1" lang="en-US" altLang="ja-JP" dirty="0"/>
          </a:p>
          <a:p>
            <a:endParaRPr kumimoji="1" lang="en-US" altLang="ja-JP" dirty="0"/>
          </a:p>
          <a:p>
            <a:r>
              <a:rPr lang="ja-JP" altLang="en-US" dirty="0"/>
              <a:t>年に２回実施</a:t>
            </a:r>
            <a:endParaRPr lang="en-US" altLang="ja-JP" dirty="0"/>
          </a:p>
          <a:p>
            <a:pPr marL="0" indent="0">
              <a:buNone/>
            </a:pPr>
            <a:r>
              <a:rPr kumimoji="1" lang="ja-JP" altLang="en-US" dirty="0"/>
              <a:t>　</a:t>
            </a:r>
            <a:r>
              <a:rPr kumimoji="1" lang="ja-JP" altLang="en-US" sz="2800" dirty="0"/>
              <a:t>１回目：６月グループ決め、８月発表会</a:t>
            </a:r>
            <a:endParaRPr kumimoji="1" lang="en-US" altLang="ja-JP" sz="2800" dirty="0"/>
          </a:p>
          <a:p>
            <a:pPr marL="0" indent="0">
              <a:buNone/>
            </a:pPr>
            <a:r>
              <a:rPr lang="ja-JP" altLang="en-US" sz="2800" dirty="0"/>
              <a:t>　２回目：１２月グループ決め、１月発表会</a:t>
            </a:r>
            <a:endParaRPr kumimoji="1" lang="en-US" altLang="ja-JP" dirty="0"/>
          </a:p>
          <a:p>
            <a:pPr marL="0" indent="0">
              <a:buNone/>
            </a:pPr>
            <a:endParaRPr kumimoji="1" lang="en-US" altLang="ja-JP" dirty="0"/>
          </a:p>
          <a:p>
            <a:r>
              <a:rPr lang="ja-JP" altLang="en-US" b="1" dirty="0"/>
              <a:t>「テーマ設定」</a:t>
            </a:r>
            <a:r>
              <a:rPr lang="ja-JP" altLang="en-US" dirty="0"/>
              <a:t>と</a:t>
            </a:r>
            <a:r>
              <a:rPr lang="ja-JP" altLang="en-US" b="1" dirty="0"/>
              <a:t>「試行錯誤」</a:t>
            </a:r>
            <a:r>
              <a:rPr lang="ja-JP" altLang="en-US" dirty="0"/>
              <a:t>を重視</a:t>
            </a:r>
            <a:endParaRPr kumimoji="1" lang="ja-JP" altLang="en-US" dirty="0"/>
          </a:p>
        </p:txBody>
      </p:sp>
    </p:spTree>
    <p:extLst>
      <p:ext uri="{BB962C8B-B14F-4D97-AF65-F5344CB8AC3E}">
        <p14:creationId xmlns:p14="http://schemas.microsoft.com/office/powerpoint/2010/main" val="1453450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DA929C-CB2A-4A06-93C5-1B91B4559C79}"/>
              </a:ext>
            </a:extLst>
          </p:cNvPr>
          <p:cNvSpPr>
            <a:spLocks noGrp="1"/>
          </p:cNvSpPr>
          <p:nvPr>
            <p:ph type="title"/>
          </p:nvPr>
        </p:nvSpPr>
        <p:spPr/>
        <p:txBody>
          <a:bodyPr/>
          <a:lstStyle/>
          <a:p>
            <a:r>
              <a:rPr kumimoji="1" lang="ja-JP" altLang="en-US" dirty="0"/>
              <a:t>課題研究のテーマ例</a:t>
            </a:r>
          </a:p>
        </p:txBody>
      </p:sp>
      <p:sp>
        <p:nvSpPr>
          <p:cNvPr id="3" name="コンテンツ プレースホルダー 2">
            <a:extLst>
              <a:ext uri="{FF2B5EF4-FFF2-40B4-BE49-F238E27FC236}">
                <a16:creationId xmlns:a16="http://schemas.microsoft.com/office/drawing/2014/main" id="{38038AB7-6EBB-488F-895E-78AB15342892}"/>
              </a:ext>
            </a:extLst>
          </p:cNvPr>
          <p:cNvSpPr>
            <a:spLocks noGrp="1"/>
          </p:cNvSpPr>
          <p:nvPr>
            <p:ph idx="1"/>
          </p:nvPr>
        </p:nvSpPr>
        <p:spPr>
          <a:xfrm>
            <a:off x="457200" y="1417638"/>
            <a:ext cx="8229600" cy="5035698"/>
          </a:xfrm>
        </p:spPr>
        <p:txBody>
          <a:bodyPr>
            <a:normAutofit lnSpcReduction="10000"/>
          </a:bodyPr>
          <a:lstStyle/>
          <a:p>
            <a:r>
              <a:rPr lang="ja-JP" altLang="en-US" dirty="0"/>
              <a:t>手洗いに効果はあるのか？</a:t>
            </a:r>
          </a:p>
          <a:p>
            <a:endParaRPr lang="ja-JP" altLang="en-US" dirty="0"/>
          </a:p>
          <a:p>
            <a:r>
              <a:rPr lang="ja-JP" altLang="en-US" dirty="0"/>
              <a:t>より効率的な勉強とは？</a:t>
            </a:r>
          </a:p>
          <a:p>
            <a:endParaRPr lang="ja-JP" altLang="en-US" dirty="0"/>
          </a:p>
          <a:p>
            <a:r>
              <a:rPr lang="ja-JP" altLang="en-US" dirty="0"/>
              <a:t>ネコはなぜ箱に入るのか？</a:t>
            </a:r>
          </a:p>
          <a:p>
            <a:endParaRPr lang="ja-JP" altLang="en-US" dirty="0"/>
          </a:p>
          <a:p>
            <a:r>
              <a:rPr lang="ja-JP" altLang="en-US" dirty="0"/>
              <a:t>涙の種類で殺菌作用は変わるか？</a:t>
            </a:r>
          </a:p>
          <a:p>
            <a:endParaRPr lang="ja-JP" altLang="en-US" dirty="0"/>
          </a:p>
          <a:p>
            <a:r>
              <a:rPr lang="ja-JP" altLang="en-US" dirty="0"/>
              <a:t>緑茶から紅茶はできる？</a:t>
            </a:r>
          </a:p>
        </p:txBody>
      </p:sp>
    </p:spTree>
    <p:extLst>
      <p:ext uri="{BB962C8B-B14F-4D97-AF65-F5344CB8AC3E}">
        <p14:creationId xmlns:p14="http://schemas.microsoft.com/office/powerpoint/2010/main" val="2720170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788625-4C87-4C92-BD67-EEAA6EEFA8F4}"/>
              </a:ext>
            </a:extLst>
          </p:cNvPr>
          <p:cNvSpPr>
            <a:spLocks noGrp="1"/>
          </p:cNvSpPr>
          <p:nvPr>
            <p:ph type="title"/>
          </p:nvPr>
        </p:nvSpPr>
        <p:spPr/>
        <p:txBody>
          <a:bodyPr/>
          <a:lstStyle/>
          <a:p>
            <a:r>
              <a:rPr kumimoji="1" lang="ja-JP" altLang="en-US" dirty="0"/>
              <a:t>課題研究の</a:t>
            </a:r>
            <a:r>
              <a:rPr lang="ja-JP" altLang="en-US" dirty="0"/>
              <a:t>課題</a:t>
            </a:r>
            <a:endParaRPr kumimoji="1" lang="ja-JP" altLang="en-US" dirty="0"/>
          </a:p>
        </p:txBody>
      </p:sp>
      <p:sp>
        <p:nvSpPr>
          <p:cNvPr id="3" name="コンテンツ プレースホルダー 2">
            <a:extLst>
              <a:ext uri="{FF2B5EF4-FFF2-40B4-BE49-F238E27FC236}">
                <a16:creationId xmlns:a16="http://schemas.microsoft.com/office/drawing/2014/main" id="{4BBCFF02-11A7-4C85-95DA-D43658B1AB1D}"/>
              </a:ext>
            </a:extLst>
          </p:cNvPr>
          <p:cNvSpPr>
            <a:spLocks noGrp="1"/>
          </p:cNvSpPr>
          <p:nvPr>
            <p:ph idx="1"/>
          </p:nvPr>
        </p:nvSpPr>
        <p:spPr>
          <a:xfrm>
            <a:off x="457200" y="1600200"/>
            <a:ext cx="8229600" cy="4983162"/>
          </a:xfrm>
        </p:spPr>
        <p:txBody>
          <a:bodyPr>
            <a:normAutofit/>
          </a:bodyPr>
          <a:lstStyle/>
          <a:p>
            <a:r>
              <a:rPr kumimoji="1" lang="ja-JP" altLang="en-US" b="1" dirty="0"/>
              <a:t>教員の介入</a:t>
            </a:r>
            <a:r>
              <a:rPr kumimoji="1" lang="ja-JP" altLang="en-US" dirty="0"/>
              <a:t>の程度</a:t>
            </a:r>
            <a:endParaRPr kumimoji="1" lang="en-US" altLang="ja-JP" dirty="0"/>
          </a:p>
          <a:p>
            <a:endParaRPr kumimoji="1" lang="en-US" altLang="ja-JP" dirty="0"/>
          </a:p>
          <a:p>
            <a:r>
              <a:rPr kumimoji="1" lang="ja-JP" altLang="en-US" b="1" dirty="0"/>
              <a:t>「トレーニング」</a:t>
            </a:r>
            <a:r>
              <a:rPr kumimoji="1" lang="ja-JP" altLang="en-US" dirty="0"/>
              <a:t>の位置付け</a:t>
            </a:r>
            <a:endParaRPr kumimoji="1" lang="en-US" altLang="ja-JP" dirty="0"/>
          </a:p>
          <a:p>
            <a:pPr marL="0" indent="0">
              <a:buNone/>
            </a:pPr>
            <a:r>
              <a:rPr kumimoji="1" lang="ja-JP" altLang="en-US" dirty="0"/>
              <a:t>（何を、いつ、どこまで）</a:t>
            </a:r>
            <a:endParaRPr kumimoji="1" lang="en-US" altLang="ja-JP" dirty="0"/>
          </a:p>
          <a:p>
            <a:pPr marL="0" indent="0">
              <a:buNone/>
            </a:pPr>
            <a:endParaRPr kumimoji="1" lang="en-US" altLang="ja-JP" dirty="0"/>
          </a:p>
          <a:p>
            <a:r>
              <a:rPr lang="ja-JP" altLang="en-US" b="1" dirty="0"/>
              <a:t>「低い床」</a:t>
            </a:r>
            <a:r>
              <a:rPr lang="ja-JP" altLang="en-US" dirty="0"/>
              <a:t>「高い天井」「幅広い壁」</a:t>
            </a:r>
            <a:endParaRPr lang="en-US" altLang="ja-JP" dirty="0"/>
          </a:p>
          <a:p>
            <a:endParaRPr lang="en-US" altLang="ja-JP" dirty="0"/>
          </a:p>
          <a:p>
            <a:r>
              <a:rPr kumimoji="1" lang="ja-JP" altLang="en-US" b="1" dirty="0"/>
              <a:t>「脱成果主義」「脱正解主義」</a:t>
            </a:r>
          </a:p>
        </p:txBody>
      </p:sp>
    </p:spTree>
    <p:extLst>
      <p:ext uri="{BB962C8B-B14F-4D97-AF65-F5344CB8AC3E}">
        <p14:creationId xmlns:p14="http://schemas.microsoft.com/office/powerpoint/2010/main" val="1560936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052D92-8DC3-4D03-B4C9-096ABE184185}"/>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9C4CA51B-826F-492E-8DAD-D959825DD331}"/>
              </a:ext>
            </a:extLst>
          </p:cNvPr>
          <p:cNvSpPr>
            <a:spLocks noGrp="1"/>
          </p:cNvSpPr>
          <p:nvPr>
            <p:ph idx="1"/>
          </p:nvPr>
        </p:nvSpPr>
        <p:spPr/>
        <p:txBody>
          <a:bodyPr>
            <a:normAutofit lnSpcReduction="10000"/>
          </a:bodyPr>
          <a:lstStyle/>
          <a:p>
            <a:pPr marL="0" indent="0">
              <a:buNone/>
            </a:pPr>
            <a:r>
              <a:rPr kumimoji="1" lang="en-US" altLang="ja-JP" dirty="0"/>
              <a:t>【</a:t>
            </a:r>
            <a:r>
              <a:rPr kumimoji="1" lang="ja-JP" altLang="en-US" b="1" dirty="0"/>
              <a:t>課題</a:t>
            </a:r>
            <a:r>
              <a:rPr kumimoji="1" lang="en-US" altLang="ja-JP" dirty="0"/>
              <a:t>】</a:t>
            </a:r>
          </a:p>
          <a:p>
            <a:r>
              <a:rPr kumimoji="1" lang="ja-JP" altLang="en-US" dirty="0"/>
              <a:t>コンテンツの問題（入試対応含む）</a:t>
            </a:r>
            <a:endParaRPr kumimoji="1" lang="en-US" altLang="ja-JP" dirty="0"/>
          </a:p>
          <a:p>
            <a:r>
              <a:rPr lang="ja-JP" altLang="en-US" dirty="0"/>
              <a:t>実験観察の問題</a:t>
            </a:r>
            <a:endParaRPr lang="en-US" altLang="ja-JP" dirty="0"/>
          </a:p>
          <a:p>
            <a:r>
              <a:rPr lang="ja-JP" altLang="en-US" dirty="0"/>
              <a:t>新しい「学力」（新学習指導要領対応）</a:t>
            </a:r>
            <a:endParaRPr lang="en-US" altLang="ja-JP" dirty="0"/>
          </a:p>
          <a:p>
            <a:pPr marL="0" indent="0">
              <a:buNone/>
            </a:pPr>
            <a:endParaRPr kumimoji="1" lang="en-US" altLang="ja-JP" dirty="0"/>
          </a:p>
          <a:p>
            <a:pPr marL="0" indent="0">
              <a:buNone/>
            </a:pPr>
            <a:r>
              <a:rPr kumimoji="1" lang="en-US" altLang="ja-JP" b="1" dirty="0"/>
              <a:t>【</a:t>
            </a:r>
            <a:r>
              <a:rPr lang="ja-JP" altLang="en-US" b="1" dirty="0"/>
              <a:t>具体的な対応</a:t>
            </a:r>
            <a:r>
              <a:rPr kumimoji="1" lang="en-US" altLang="ja-JP" b="1" dirty="0"/>
              <a:t>】</a:t>
            </a:r>
          </a:p>
          <a:p>
            <a:r>
              <a:rPr lang="ja-JP" altLang="en-US" dirty="0"/>
              <a:t>ＡＬ型授業の普及</a:t>
            </a:r>
            <a:endParaRPr lang="en-US" altLang="ja-JP" dirty="0"/>
          </a:p>
          <a:p>
            <a:r>
              <a:rPr lang="ja-JP" altLang="en-US" dirty="0"/>
              <a:t>「探究型」授業の普及</a:t>
            </a:r>
            <a:endParaRPr lang="en-US" altLang="ja-JP" dirty="0"/>
          </a:p>
          <a:p>
            <a:endParaRPr kumimoji="1" lang="ja-JP" altLang="en-US" dirty="0"/>
          </a:p>
        </p:txBody>
      </p:sp>
    </p:spTree>
    <p:extLst>
      <p:ext uri="{BB962C8B-B14F-4D97-AF65-F5344CB8AC3E}">
        <p14:creationId xmlns:p14="http://schemas.microsoft.com/office/powerpoint/2010/main" val="2421626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0848"/>
            <a:ext cx="8496944" cy="2277547"/>
          </a:xfrm>
          <a:prstGeom prst="rect">
            <a:avLst/>
          </a:prstGeom>
          <a:noFill/>
        </p:spPr>
        <p:txBody>
          <a:bodyPr wrap="square" rtlCol="0">
            <a:spAutoFit/>
          </a:bodyPr>
          <a:lstStyle/>
          <a:p>
            <a:pPr algn="ctr"/>
            <a:r>
              <a:rPr lang="ja-JP" altLang="en-US" sz="5400" b="1" dirty="0"/>
              <a:t>高大連携をどうするか？</a:t>
            </a:r>
            <a:endParaRPr lang="en-US" altLang="ja-JP" sz="5400" b="1" dirty="0"/>
          </a:p>
          <a:p>
            <a:pPr algn="ctr"/>
            <a:endParaRPr lang="en-US" altLang="ja-JP" sz="4400" b="1" dirty="0"/>
          </a:p>
          <a:p>
            <a:pPr algn="ctr"/>
            <a:r>
              <a:rPr lang="ja-JP" altLang="en-US" sz="4400" b="1" dirty="0"/>
              <a:t>垣根を乗り越えた協働のために</a:t>
            </a:r>
            <a:endParaRPr lang="en-US" altLang="ja-JP" sz="4400" b="1" dirty="0"/>
          </a:p>
        </p:txBody>
      </p:sp>
    </p:spTree>
    <p:extLst>
      <p:ext uri="{BB962C8B-B14F-4D97-AF65-F5344CB8AC3E}">
        <p14:creationId xmlns:p14="http://schemas.microsoft.com/office/powerpoint/2010/main" val="190408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5EDCA7-D8C4-40D3-BD6B-8DC05FAC45CB}"/>
              </a:ext>
            </a:extLst>
          </p:cNvPr>
          <p:cNvSpPr>
            <a:spLocks noGrp="1"/>
          </p:cNvSpPr>
          <p:nvPr>
            <p:ph type="title"/>
          </p:nvPr>
        </p:nvSpPr>
        <p:spPr/>
        <p:txBody>
          <a:bodyPr/>
          <a:lstStyle/>
          <a:p>
            <a:r>
              <a:rPr lang="ja-JP" altLang="en-US" dirty="0"/>
              <a:t>ディスカッションしたいテーマ</a:t>
            </a:r>
            <a:endParaRPr kumimoji="1" lang="ja-JP" altLang="en-US" dirty="0"/>
          </a:p>
        </p:txBody>
      </p:sp>
      <p:sp>
        <p:nvSpPr>
          <p:cNvPr id="3" name="コンテンツ プレースホルダー 2">
            <a:extLst>
              <a:ext uri="{FF2B5EF4-FFF2-40B4-BE49-F238E27FC236}">
                <a16:creationId xmlns:a16="http://schemas.microsoft.com/office/drawing/2014/main" id="{3F8EA0B9-6DF4-4FC9-875A-A78E5BD18EF2}"/>
              </a:ext>
            </a:extLst>
          </p:cNvPr>
          <p:cNvSpPr>
            <a:spLocks noGrp="1"/>
          </p:cNvSpPr>
          <p:nvPr>
            <p:ph idx="1"/>
          </p:nvPr>
        </p:nvSpPr>
        <p:spPr/>
        <p:txBody>
          <a:bodyPr/>
          <a:lstStyle/>
          <a:p>
            <a:r>
              <a:rPr lang="ja-JP" altLang="en-US" dirty="0"/>
              <a:t>大学入学時に身に着けておいてほしいこと</a:t>
            </a:r>
            <a:r>
              <a:rPr lang="en-US" altLang="ja-JP" b="1" dirty="0"/>
              <a:t>【</a:t>
            </a:r>
            <a:r>
              <a:rPr lang="ja-JP" altLang="en-US" b="1" dirty="0"/>
              <a:t>理想</a:t>
            </a:r>
            <a:r>
              <a:rPr lang="en-US" altLang="ja-JP" b="1" dirty="0"/>
              <a:t>】</a:t>
            </a:r>
          </a:p>
          <a:p>
            <a:endParaRPr kumimoji="1" lang="en-US" altLang="ja-JP" dirty="0"/>
          </a:p>
          <a:p>
            <a:r>
              <a:rPr kumimoji="1" lang="ja-JP" altLang="en-US" dirty="0"/>
              <a:t>今の大学生に足りないこと</a:t>
            </a:r>
            <a:r>
              <a:rPr kumimoji="1" lang="en-US" altLang="ja-JP" b="1" dirty="0"/>
              <a:t>【</a:t>
            </a:r>
            <a:r>
              <a:rPr kumimoji="1" lang="ja-JP" altLang="en-US" b="1" dirty="0"/>
              <a:t>現状</a:t>
            </a:r>
            <a:r>
              <a:rPr kumimoji="1" lang="en-US" altLang="ja-JP" b="1" dirty="0"/>
              <a:t>】</a:t>
            </a:r>
          </a:p>
          <a:p>
            <a:endParaRPr lang="en-US" altLang="ja-JP" dirty="0"/>
          </a:p>
          <a:p>
            <a:r>
              <a:rPr lang="ja-JP" altLang="en-US" dirty="0"/>
              <a:t>高校教育に期待すること、大学としてできること</a:t>
            </a:r>
            <a:r>
              <a:rPr lang="en-US" altLang="ja-JP" b="1" dirty="0"/>
              <a:t>【</a:t>
            </a:r>
            <a:r>
              <a:rPr lang="ja-JP" altLang="en-US" b="1" dirty="0"/>
              <a:t>展望</a:t>
            </a:r>
            <a:r>
              <a:rPr lang="en-US" altLang="ja-JP" b="1" dirty="0"/>
              <a:t>】</a:t>
            </a:r>
            <a:endParaRPr kumimoji="1" lang="en-US" altLang="ja-JP" b="1" dirty="0"/>
          </a:p>
          <a:p>
            <a:pPr marL="0" indent="0">
              <a:buNone/>
            </a:pPr>
            <a:endParaRPr lang="en-US" altLang="ja-JP" dirty="0"/>
          </a:p>
        </p:txBody>
      </p:sp>
    </p:spTree>
    <p:extLst>
      <p:ext uri="{BB962C8B-B14F-4D97-AF65-F5344CB8AC3E}">
        <p14:creationId xmlns:p14="http://schemas.microsoft.com/office/powerpoint/2010/main" val="7263100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AAB98D-FDDE-4DF2-ADAD-92B3B6D5E593}"/>
              </a:ext>
            </a:extLst>
          </p:cNvPr>
          <p:cNvSpPr>
            <a:spLocks noGrp="1"/>
          </p:cNvSpPr>
          <p:nvPr>
            <p:ph type="title"/>
          </p:nvPr>
        </p:nvSpPr>
        <p:spPr/>
        <p:txBody>
          <a:bodyPr/>
          <a:lstStyle/>
          <a:p>
            <a:r>
              <a:rPr kumimoji="1" lang="ja-JP" altLang="en-US" dirty="0"/>
              <a:t>高校教員としてできること</a:t>
            </a:r>
          </a:p>
        </p:txBody>
      </p:sp>
      <p:sp>
        <p:nvSpPr>
          <p:cNvPr id="3" name="コンテンツ プレースホルダー 2">
            <a:extLst>
              <a:ext uri="{FF2B5EF4-FFF2-40B4-BE49-F238E27FC236}">
                <a16:creationId xmlns:a16="http://schemas.microsoft.com/office/drawing/2014/main" id="{FF7AD999-227E-4318-BF48-0E7E1BF385FD}"/>
              </a:ext>
            </a:extLst>
          </p:cNvPr>
          <p:cNvSpPr>
            <a:spLocks noGrp="1"/>
          </p:cNvSpPr>
          <p:nvPr>
            <p:ph idx="1"/>
          </p:nvPr>
        </p:nvSpPr>
        <p:spPr>
          <a:xfrm>
            <a:off x="457200" y="1600200"/>
            <a:ext cx="8229600" cy="4925144"/>
          </a:xfrm>
        </p:spPr>
        <p:txBody>
          <a:bodyPr>
            <a:normAutofit lnSpcReduction="10000"/>
          </a:bodyPr>
          <a:lstStyle/>
          <a:p>
            <a:r>
              <a:rPr kumimoji="1" lang="ja-JP" altLang="en-US" dirty="0"/>
              <a:t>ＡＬ型授業など</a:t>
            </a:r>
            <a:r>
              <a:rPr kumimoji="1" lang="ja-JP" altLang="en-US" b="1" dirty="0"/>
              <a:t>様々な授業方法</a:t>
            </a:r>
            <a:r>
              <a:rPr kumimoji="1" lang="ja-JP" altLang="en-US" dirty="0"/>
              <a:t>のノウハウの共有</a:t>
            </a:r>
            <a:endParaRPr kumimoji="1" lang="en-US" altLang="ja-JP" dirty="0"/>
          </a:p>
          <a:p>
            <a:endParaRPr lang="en-US" altLang="ja-JP" dirty="0"/>
          </a:p>
          <a:p>
            <a:r>
              <a:rPr kumimoji="1" lang="ja-JP" altLang="en-US" dirty="0"/>
              <a:t>高校教育の</a:t>
            </a:r>
            <a:r>
              <a:rPr kumimoji="1" lang="ja-JP" altLang="en-US" b="1" dirty="0"/>
              <a:t>現状</a:t>
            </a:r>
            <a:r>
              <a:rPr kumimoji="1" lang="ja-JP" altLang="en-US" dirty="0"/>
              <a:t>の共有</a:t>
            </a:r>
            <a:endParaRPr kumimoji="1" lang="en-US" altLang="ja-JP" dirty="0"/>
          </a:p>
          <a:p>
            <a:endParaRPr lang="en-US" altLang="ja-JP" dirty="0"/>
          </a:p>
          <a:p>
            <a:r>
              <a:rPr kumimoji="1" lang="ja-JP" altLang="en-US" b="1" dirty="0"/>
              <a:t>具体的な高校生をイメージ</a:t>
            </a:r>
            <a:r>
              <a:rPr kumimoji="1" lang="ja-JP" altLang="en-US" dirty="0"/>
              <a:t>しながらのブレインストーミング</a:t>
            </a:r>
            <a:endParaRPr kumimoji="1" lang="en-US" altLang="ja-JP" dirty="0"/>
          </a:p>
          <a:p>
            <a:endParaRPr lang="en-US" altLang="ja-JP" dirty="0"/>
          </a:p>
          <a:p>
            <a:pPr marL="0" indent="0" algn="ctr">
              <a:buNone/>
            </a:pPr>
            <a:r>
              <a:rPr kumimoji="1" lang="ja-JP" altLang="en-US" sz="4000" b="1" dirty="0"/>
              <a:t>高校教育の「現場感」の共有</a:t>
            </a:r>
          </a:p>
        </p:txBody>
      </p:sp>
    </p:spTree>
    <p:extLst>
      <p:ext uri="{BB962C8B-B14F-4D97-AF65-F5344CB8AC3E}">
        <p14:creationId xmlns:p14="http://schemas.microsoft.com/office/powerpoint/2010/main" val="28439323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230A16-DB2F-4009-AA54-125C9D204587}"/>
              </a:ext>
            </a:extLst>
          </p:cNvPr>
          <p:cNvSpPr>
            <a:spLocks noGrp="1"/>
          </p:cNvSpPr>
          <p:nvPr>
            <p:ph type="title"/>
          </p:nvPr>
        </p:nvSpPr>
        <p:spPr/>
        <p:txBody>
          <a:bodyPr/>
          <a:lstStyle/>
          <a:p>
            <a:r>
              <a:rPr kumimoji="1" lang="ja-JP" altLang="en-US" dirty="0"/>
              <a:t>大学の先生に期待すること</a:t>
            </a:r>
          </a:p>
        </p:txBody>
      </p:sp>
      <p:sp>
        <p:nvSpPr>
          <p:cNvPr id="3" name="コンテンツ プレースホルダー 2">
            <a:extLst>
              <a:ext uri="{FF2B5EF4-FFF2-40B4-BE49-F238E27FC236}">
                <a16:creationId xmlns:a16="http://schemas.microsoft.com/office/drawing/2014/main" id="{A3C4655D-C774-4F52-94B3-F319944D66D6}"/>
              </a:ext>
            </a:extLst>
          </p:cNvPr>
          <p:cNvSpPr>
            <a:spLocks noGrp="1"/>
          </p:cNvSpPr>
          <p:nvPr>
            <p:ph idx="1"/>
          </p:nvPr>
        </p:nvSpPr>
        <p:spPr/>
        <p:txBody>
          <a:bodyPr>
            <a:normAutofit lnSpcReduction="10000"/>
          </a:bodyPr>
          <a:lstStyle/>
          <a:p>
            <a:pPr marL="0" indent="0">
              <a:buNone/>
            </a:pPr>
            <a:r>
              <a:rPr lang="en-US" altLang="ja-JP" b="1" dirty="0"/>
              <a:t>【</a:t>
            </a:r>
            <a:r>
              <a:rPr lang="ja-JP" altLang="en-US" b="1" dirty="0"/>
              <a:t>高校生に向けて</a:t>
            </a:r>
            <a:r>
              <a:rPr lang="en-US" altLang="ja-JP" b="1" dirty="0"/>
              <a:t>】</a:t>
            </a:r>
          </a:p>
          <a:p>
            <a:r>
              <a:rPr lang="ja-JP" altLang="en-US" b="1" dirty="0"/>
              <a:t>学問、研究の面白さ</a:t>
            </a:r>
            <a:r>
              <a:rPr lang="ja-JP" altLang="en-US" sz="2400" dirty="0"/>
              <a:t>を伝える</a:t>
            </a:r>
            <a:endParaRPr lang="en-US" altLang="ja-JP" dirty="0"/>
          </a:p>
          <a:p>
            <a:r>
              <a:rPr lang="ja-JP" altLang="en-US" sz="2400" dirty="0"/>
              <a:t>「教える」のではなく</a:t>
            </a:r>
            <a:r>
              <a:rPr lang="ja-JP" altLang="en-US" b="1" dirty="0"/>
              <a:t>「引き出す」</a:t>
            </a:r>
            <a:endParaRPr lang="en-US" altLang="ja-JP" b="1" dirty="0"/>
          </a:p>
          <a:p>
            <a:r>
              <a:rPr lang="ja-JP" altLang="en-US" b="1" dirty="0"/>
              <a:t>「場」を（ともに）創る</a:t>
            </a:r>
            <a:endParaRPr lang="en-US" altLang="ja-JP" b="1" dirty="0"/>
          </a:p>
          <a:p>
            <a:pPr marL="0" indent="0">
              <a:buNone/>
            </a:pPr>
            <a:r>
              <a:rPr lang="ja-JP" altLang="en-US" sz="2400" dirty="0"/>
              <a:t>　（ブレストや広報で高校教員とコラボ）</a:t>
            </a:r>
            <a:endParaRPr lang="en-US" altLang="ja-JP" sz="2400" b="1" dirty="0"/>
          </a:p>
          <a:p>
            <a:pPr marL="0" indent="0">
              <a:buNone/>
            </a:pPr>
            <a:endParaRPr lang="en-US" altLang="ja-JP" dirty="0"/>
          </a:p>
          <a:p>
            <a:pPr marL="0" indent="0">
              <a:buNone/>
            </a:pPr>
            <a:r>
              <a:rPr lang="en-US" altLang="ja-JP" b="1" dirty="0"/>
              <a:t>【</a:t>
            </a:r>
            <a:r>
              <a:rPr lang="ja-JP" altLang="en-US" b="1" dirty="0"/>
              <a:t>高校教員に向けて</a:t>
            </a:r>
            <a:r>
              <a:rPr lang="en-US" altLang="ja-JP" b="1" dirty="0"/>
              <a:t>】</a:t>
            </a:r>
          </a:p>
          <a:p>
            <a:r>
              <a:rPr lang="ja-JP" altLang="en-US" b="1" dirty="0"/>
              <a:t>「最新の情報」</a:t>
            </a:r>
            <a:r>
              <a:rPr lang="ja-JP" altLang="en-US" sz="2400" dirty="0"/>
              <a:t>と</a:t>
            </a:r>
            <a:r>
              <a:rPr lang="ja-JP" altLang="en-US" b="1" dirty="0"/>
              <a:t>「学問の幹」</a:t>
            </a:r>
            <a:endParaRPr lang="en-US" altLang="ja-JP" b="1" dirty="0"/>
          </a:p>
        </p:txBody>
      </p:sp>
    </p:spTree>
    <p:extLst>
      <p:ext uri="{BB962C8B-B14F-4D97-AF65-F5344CB8AC3E}">
        <p14:creationId xmlns:p14="http://schemas.microsoft.com/office/powerpoint/2010/main" val="1370198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2585323"/>
          </a:xfrm>
          <a:prstGeom prst="rect">
            <a:avLst/>
          </a:prstGeom>
          <a:noFill/>
        </p:spPr>
        <p:txBody>
          <a:bodyPr wrap="square" rtlCol="0">
            <a:spAutoFit/>
          </a:bodyPr>
          <a:lstStyle/>
          <a:p>
            <a:pPr algn="ctr"/>
            <a:r>
              <a:rPr kumimoji="1" lang="ja-JP" altLang="en-US" sz="5400" b="1" dirty="0"/>
              <a:t>話題①</a:t>
            </a:r>
            <a:endParaRPr kumimoji="1" lang="en-US" altLang="ja-JP" sz="5400" b="1" dirty="0"/>
          </a:p>
          <a:p>
            <a:pPr algn="ctr"/>
            <a:r>
              <a:rPr lang="ja-JP" altLang="en-US" sz="5400" b="1" dirty="0"/>
              <a:t>高校生物の</a:t>
            </a:r>
            <a:endParaRPr lang="en-US" altLang="ja-JP" sz="5400" b="1" dirty="0"/>
          </a:p>
          <a:p>
            <a:pPr algn="ctr"/>
            <a:r>
              <a:rPr lang="ja-JP" altLang="en-US" sz="5400" b="1" dirty="0"/>
              <a:t>現状について</a:t>
            </a:r>
          </a:p>
        </p:txBody>
      </p:sp>
    </p:spTree>
    <p:extLst>
      <p:ext uri="{BB962C8B-B14F-4D97-AF65-F5344CB8AC3E}">
        <p14:creationId xmlns:p14="http://schemas.microsoft.com/office/powerpoint/2010/main" val="36105524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60949A-0463-400F-B376-D050359470A4}"/>
              </a:ext>
            </a:extLst>
          </p:cNvPr>
          <p:cNvSpPr>
            <a:spLocks noGrp="1"/>
          </p:cNvSpPr>
          <p:nvPr>
            <p:ph type="title"/>
          </p:nvPr>
        </p:nvSpPr>
        <p:spPr/>
        <p:txBody>
          <a:bodyPr>
            <a:normAutofit/>
          </a:bodyPr>
          <a:lstStyle/>
          <a:p>
            <a:r>
              <a:rPr kumimoji="1" lang="ja-JP" altLang="en-US" dirty="0"/>
              <a:t>ＡＬ型授業と受験学力</a:t>
            </a:r>
          </a:p>
        </p:txBody>
      </p:sp>
      <p:sp>
        <p:nvSpPr>
          <p:cNvPr id="3" name="コンテンツ プレースホルダー 2">
            <a:extLst>
              <a:ext uri="{FF2B5EF4-FFF2-40B4-BE49-F238E27FC236}">
                <a16:creationId xmlns:a16="http://schemas.microsoft.com/office/drawing/2014/main" id="{9E01AE51-44DF-4A1F-8BDA-45EC57C2400C}"/>
              </a:ext>
            </a:extLst>
          </p:cNvPr>
          <p:cNvSpPr>
            <a:spLocks noGrp="1"/>
          </p:cNvSpPr>
          <p:nvPr>
            <p:ph idx="1"/>
          </p:nvPr>
        </p:nvSpPr>
        <p:spPr/>
        <p:txBody>
          <a:bodyPr/>
          <a:lstStyle/>
          <a:p>
            <a:r>
              <a:rPr kumimoji="1" lang="ja-JP" altLang="en-US" b="1" dirty="0"/>
              <a:t>「積み上げ型」の発想</a:t>
            </a:r>
            <a:endParaRPr kumimoji="1" lang="en-US" altLang="ja-JP" b="1" dirty="0"/>
          </a:p>
          <a:p>
            <a:pPr marL="0" indent="0">
              <a:buNone/>
            </a:pPr>
            <a:r>
              <a:rPr lang="ja-JP" altLang="en-US" dirty="0"/>
              <a:t>　基礎学力→思考力・論述力→入試演習</a:t>
            </a:r>
            <a:endParaRPr kumimoji="1" lang="en-US" altLang="ja-JP" dirty="0"/>
          </a:p>
          <a:p>
            <a:endParaRPr lang="en-US" altLang="ja-JP" dirty="0"/>
          </a:p>
          <a:p>
            <a:r>
              <a:rPr lang="ja-JP" altLang="en-US" b="1" dirty="0"/>
              <a:t>「課題解決型」の発想</a:t>
            </a:r>
            <a:endParaRPr lang="en-US" altLang="ja-JP" b="1" dirty="0"/>
          </a:p>
          <a:p>
            <a:pPr marL="0" indent="0">
              <a:buNone/>
            </a:pPr>
            <a:r>
              <a:rPr lang="ja-JP" altLang="en-US" dirty="0"/>
              <a:t>　課題→思考力・論述力→基礎学力</a:t>
            </a:r>
            <a:endParaRPr lang="en-US" altLang="ja-JP" dirty="0"/>
          </a:p>
          <a:p>
            <a:pPr marL="0" indent="0">
              <a:buNone/>
            </a:pPr>
            <a:r>
              <a:rPr lang="ja-JP" altLang="en-US" dirty="0"/>
              <a:t>　</a:t>
            </a:r>
            <a:r>
              <a:rPr lang="en-US" altLang="ja-JP" sz="2400" dirty="0"/>
              <a:t>※</a:t>
            </a:r>
            <a:r>
              <a:rPr lang="ja-JP" altLang="en-US" sz="2400" dirty="0"/>
              <a:t>入試演習は自力でできる力が付く</a:t>
            </a:r>
            <a:endParaRPr lang="en-US" altLang="ja-JP" dirty="0"/>
          </a:p>
          <a:p>
            <a:endParaRPr kumimoji="1" lang="ja-JP" altLang="en-US" dirty="0"/>
          </a:p>
        </p:txBody>
      </p:sp>
    </p:spTree>
    <p:extLst>
      <p:ext uri="{BB962C8B-B14F-4D97-AF65-F5344CB8AC3E}">
        <p14:creationId xmlns:p14="http://schemas.microsoft.com/office/powerpoint/2010/main" val="248423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0C6CC5-8E60-4782-B383-452AE45089FE}"/>
              </a:ext>
            </a:extLst>
          </p:cNvPr>
          <p:cNvSpPr>
            <a:spLocks noGrp="1"/>
          </p:cNvSpPr>
          <p:nvPr>
            <p:ph type="title"/>
          </p:nvPr>
        </p:nvSpPr>
        <p:spPr/>
        <p:txBody>
          <a:bodyPr>
            <a:normAutofit/>
          </a:bodyPr>
          <a:lstStyle/>
          <a:p>
            <a:r>
              <a:rPr lang="ja-JP" altLang="en-US" dirty="0"/>
              <a:t>学習指導要領の主な内容</a:t>
            </a:r>
            <a:endParaRPr kumimoji="1" lang="ja-JP" altLang="en-US" dirty="0"/>
          </a:p>
        </p:txBody>
      </p:sp>
      <p:sp>
        <p:nvSpPr>
          <p:cNvPr id="3" name="コンテンツ プレースホルダー 2">
            <a:extLst>
              <a:ext uri="{FF2B5EF4-FFF2-40B4-BE49-F238E27FC236}">
                <a16:creationId xmlns:a16="http://schemas.microsoft.com/office/drawing/2014/main" id="{89542A49-7049-45A0-BA72-F6C51C13569C}"/>
              </a:ext>
            </a:extLst>
          </p:cNvPr>
          <p:cNvSpPr>
            <a:spLocks noGrp="1"/>
          </p:cNvSpPr>
          <p:nvPr>
            <p:ph idx="1"/>
          </p:nvPr>
        </p:nvSpPr>
        <p:spPr/>
        <p:txBody>
          <a:bodyPr>
            <a:normAutofit lnSpcReduction="10000"/>
          </a:bodyPr>
          <a:lstStyle/>
          <a:p>
            <a:pPr marL="0" indent="0">
              <a:buNone/>
            </a:pPr>
            <a:r>
              <a:rPr lang="en-US" altLang="ja-JP" b="1" dirty="0"/>
              <a:t>【</a:t>
            </a:r>
            <a:r>
              <a:rPr lang="ja-JP" altLang="en-US" b="1" dirty="0"/>
              <a:t>分子・細胞</a:t>
            </a:r>
            <a:r>
              <a:rPr lang="en-US" altLang="ja-JP" b="1" dirty="0"/>
              <a:t>】</a:t>
            </a:r>
          </a:p>
          <a:p>
            <a:pPr marL="0" indent="0">
              <a:buNone/>
            </a:pPr>
            <a:r>
              <a:rPr lang="ja-JP" altLang="en-US" dirty="0"/>
              <a:t>酵素、呼吸、光合成、窒素同化、</a:t>
            </a:r>
            <a:r>
              <a:rPr lang="en-US" altLang="ja-JP" dirty="0"/>
              <a:t>DNA</a:t>
            </a:r>
            <a:r>
              <a:rPr lang="ja-JP" altLang="en-US" dirty="0"/>
              <a:t>の複製、転写、翻訳、遺伝子発現調節</a:t>
            </a:r>
          </a:p>
          <a:p>
            <a:pPr marL="0" indent="0">
              <a:buNone/>
            </a:pPr>
            <a:r>
              <a:rPr lang="en-US" altLang="ja-JP" b="1" dirty="0"/>
              <a:t>【</a:t>
            </a:r>
            <a:r>
              <a:rPr lang="ja-JP" altLang="en-US" b="1" dirty="0"/>
              <a:t>組織・器官・器官系</a:t>
            </a:r>
            <a:r>
              <a:rPr lang="en-US" altLang="ja-JP" b="1" dirty="0"/>
              <a:t>】</a:t>
            </a:r>
          </a:p>
          <a:p>
            <a:pPr marL="0" indent="0">
              <a:buNone/>
            </a:pPr>
            <a:r>
              <a:rPr lang="ja-JP" altLang="en-US" dirty="0"/>
              <a:t>体液、血液、心臓、循環系、肝臓、腎臓、自律神経系、内分泌系、自然免疫、獲得（適応）免疫</a:t>
            </a:r>
          </a:p>
          <a:p>
            <a:pPr marL="0" indent="0">
              <a:buNone/>
            </a:pPr>
            <a:r>
              <a:rPr lang="ja-JP" altLang="en-US" dirty="0"/>
              <a:t>感覚器、中枢神経、効果器、ニューロン、神経行動学、植物ホルモン、光受容体</a:t>
            </a:r>
          </a:p>
          <a:p>
            <a:endParaRPr kumimoji="1" lang="ja-JP" altLang="en-US" dirty="0"/>
          </a:p>
        </p:txBody>
      </p:sp>
    </p:spTree>
    <p:extLst>
      <p:ext uri="{BB962C8B-B14F-4D97-AF65-F5344CB8AC3E}">
        <p14:creationId xmlns:p14="http://schemas.microsoft.com/office/powerpoint/2010/main" val="213581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E69812-6522-4375-BAAF-D262ED7BE55A}"/>
              </a:ext>
            </a:extLst>
          </p:cNvPr>
          <p:cNvSpPr>
            <a:spLocks noGrp="1"/>
          </p:cNvSpPr>
          <p:nvPr>
            <p:ph type="title"/>
          </p:nvPr>
        </p:nvSpPr>
        <p:spPr/>
        <p:txBody>
          <a:bodyPr/>
          <a:lstStyle/>
          <a:p>
            <a:r>
              <a:rPr lang="ja-JP" altLang="en-US" dirty="0"/>
              <a:t>コンテンツに関する課題</a:t>
            </a:r>
            <a:endParaRPr kumimoji="1" lang="ja-JP" altLang="en-US" dirty="0"/>
          </a:p>
        </p:txBody>
      </p:sp>
      <p:sp>
        <p:nvSpPr>
          <p:cNvPr id="3" name="コンテンツ プレースホルダー 2">
            <a:extLst>
              <a:ext uri="{FF2B5EF4-FFF2-40B4-BE49-F238E27FC236}">
                <a16:creationId xmlns:a16="http://schemas.microsoft.com/office/drawing/2014/main" id="{3135A3AF-5CF4-433B-BDC9-5FC82D9F824B}"/>
              </a:ext>
            </a:extLst>
          </p:cNvPr>
          <p:cNvSpPr>
            <a:spLocks noGrp="1"/>
          </p:cNvSpPr>
          <p:nvPr>
            <p:ph idx="1"/>
          </p:nvPr>
        </p:nvSpPr>
        <p:spPr/>
        <p:txBody>
          <a:bodyPr>
            <a:normAutofit/>
          </a:bodyPr>
          <a:lstStyle/>
          <a:p>
            <a:r>
              <a:rPr kumimoji="1" lang="ja-JP" altLang="en-US" b="1" dirty="0"/>
              <a:t>「木を見て森を見ず」になりがち</a:t>
            </a:r>
            <a:endParaRPr kumimoji="1" lang="en-US" altLang="ja-JP" b="1" dirty="0"/>
          </a:p>
          <a:p>
            <a:pPr marL="0" indent="0">
              <a:buNone/>
            </a:pPr>
            <a:r>
              <a:rPr lang="en-US" altLang="ja-JP" sz="2800" dirty="0"/>
              <a:t>ex</a:t>
            </a:r>
            <a:r>
              <a:rPr lang="ja-JP" altLang="en-US" sz="2800" dirty="0"/>
              <a:t>）腎臓のろ過・再吸収</a:t>
            </a:r>
            <a:endParaRPr lang="en-US" altLang="ja-JP" sz="2800" dirty="0"/>
          </a:p>
          <a:p>
            <a:pPr marL="0" indent="0">
              <a:buNone/>
            </a:pPr>
            <a:r>
              <a:rPr lang="ja-JP" altLang="en-US" sz="2400" dirty="0"/>
              <a:t>「濃縮率」や「再吸収率」の計算はできるけれど・・・</a:t>
            </a:r>
            <a:endParaRPr lang="en-US" altLang="ja-JP" sz="2400" dirty="0"/>
          </a:p>
          <a:p>
            <a:pPr marL="0" indent="0">
              <a:buNone/>
            </a:pPr>
            <a:r>
              <a:rPr lang="ja-JP" altLang="en-US" sz="2400" b="1" dirty="0"/>
              <a:t>「関連付け」や「全体像」の視点に乏しい</a:t>
            </a:r>
            <a:endParaRPr lang="en-US" altLang="ja-JP" sz="2400" b="1" dirty="0"/>
          </a:p>
          <a:p>
            <a:pPr marL="0" indent="0">
              <a:buNone/>
            </a:pPr>
            <a:endParaRPr kumimoji="1" lang="en-US" altLang="ja-JP" dirty="0"/>
          </a:p>
          <a:p>
            <a:r>
              <a:rPr lang="ja-JP" altLang="en-US" b="1" dirty="0"/>
              <a:t>「ヒトの生物学」の位置付け</a:t>
            </a:r>
            <a:endParaRPr lang="en-US" altLang="ja-JP" b="1" dirty="0"/>
          </a:p>
          <a:p>
            <a:pPr marL="0" indent="0">
              <a:buNone/>
            </a:pPr>
            <a:r>
              <a:rPr kumimoji="1" lang="en-US" altLang="ja-JP" sz="2800" dirty="0"/>
              <a:t>e</a:t>
            </a:r>
            <a:r>
              <a:rPr lang="en-US" altLang="ja-JP" sz="2800" dirty="0"/>
              <a:t>x)</a:t>
            </a:r>
            <a:r>
              <a:rPr lang="ja-JP" altLang="en-US" sz="2800" dirty="0"/>
              <a:t>保健、家庭科、現代社会　</a:t>
            </a:r>
            <a:r>
              <a:rPr lang="en-US" altLang="ja-JP" sz="2800" dirty="0" err="1"/>
              <a:t>etc</a:t>
            </a:r>
            <a:r>
              <a:rPr lang="en-US" altLang="ja-JP" sz="2800" dirty="0"/>
              <a:t>…</a:t>
            </a:r>
          </a:p>
          <a:p>
            <a:pPr marL="0" indent="0">
              <a:buNone/>
            </a:pPr>
            <a:r>
              <a:rPr kumimoji="1" lang="ja-JP" altLang="en-US" sz="2400" b="1" dirty="0"/>
              <a:t>「基礎生物学」に閉じている</a:t>
            </a:r>
            <a:endParaRPr kumimoji="1" lang="en-US" altLang="ja-JP" sz="2400" b="1" dirty="0"/>
          </a:p>
        </p:txBody>
      </p:sp>
    </p:spTree>
    <p:extLst>
      <p:ext uri="{BB962C8B-B14F-4D97-AF65-F5344CB8AC3E}">
        <p14:creationId xmlns:p14="http://schemas.microsoft.com/office/powerpoint/2010/main" val="72712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7CC414-394B-496F-A771-B792C51BEA76}"/>
              </a:ext>
            </a:extLst>
          </p:cNvPr>
          <p:cNvSpPr>
            <a:spLocks noGrp="1"/>
          </p:cNvSpPr>
          <p:nvPr>
            <p:ph type="title"/>
          </p:nvPr>
        </p:nvSpPr>
        <p:spPr/>
        <p:txBody>
          <a:bodyPr>
            <a:normAutofit/>
          </a:bodyPr>
          <a:lstStyle/>
          <a:p>
            <a:r>
              <a:rPr kumimoji="1" lang="ja-JP" altLang="en-US" dirty="0"/>
              <a:t>生物用語に関する課題</a:t>
            </a:r>
          </a:p>
        </p:txBody>
      </p:sp>
      <p:sp>
        <p:nvSpPr>
          <p:cNvPr id="3" name="コンテンツ プレースホルダー 2">
            <a:extLst>
              <a:ext uri="{FF2B5EF4-FFF2-40B4-BE49-F238E27FC236}">
                <a16:creationId xmlns:a16="http://schemas.microsoft.com/office/drawing/2014/main" id="{72FD45CA-C531-4966-A665-05BBECEB1D22}"/>
              </a:ext>
            </a:extLst>
          </p:cNvPr>
          <p:cNvSpPr>
            <a:spLocks noGrp="1"/>
          </p:cNvSpPr>
          <p:nvPr>
            <p:ph idx="1"/>
          </p:nvPr>
        </p:nvSpPr>
        <p:spPr/>
        <p:txBody>
          <a:bodyPr>
            <a:normAutofit/>
          </a:bodyPr>
          <a:lstStyle/>
          <a:p>
            <a:r>
              <a:rPr lang="ja-JP" altLang="en-US" dirty="0"/>
              <a:t>膨大な用語</a:t>
            </a:r>
            <a:endParaRPr lang="en-US" altLang="ja-JP" dirty="0"/>
          </a:p>
          <a:p>
            <a:pPr marL="0" indent="0">
              <a:buNone/>
            </a:pPr>
            <a:r>
              <a:rPr lang="ja-JP" altLang="en-US" dirty="0"/>
              <a:t>（</a:t>
            </a:r>
            <a:r>
              <a:rPr lang="ja-JP" altLang="en-US" sz="2800" dirty="0"/>
              <a:t>生物基礎 </a:t>
            </a:r>
            <a:r>
              <a:rPr lang="en-US" altLang="ja-JP" b="1" dirty="0"/>
              <a:t>500</a:t>
            </a:r>
            <a:r>
              <a:rPr lang="ja-JP" altLang="en-US" dirty="0"/>
              <a:t>＋ </a:t>
            </a:r>
            <a:r>
              <a:rPr lang="ja-JP" altLang="en-US" sz="2800" dirty="0"/>
              <a:t>生物</a:t>
            </a:r>
            <a:r>
              <a:rPr lang="ja-JP" altLang="en-US" dirty="0"/>
              <a:t> </a:t>
            </a:r>
            <a:r>
              <a:rPr lang="en-US" altLang="ja-JP" b="1" dirty="0"/>
              <a:t>1500</a:t>
            </a:r>
            <a:r>
              <a:rPr lang="ja-JP" altLang="en-US" dirty="0"/>
              <a:t>　</a:t>
            </a:r>
            <a:r>
              <a:rPr lang="ja-JP" altLang="en-US" sz="2800" dirty="0"/>
              <a:t>合計</a:t>
            </a:r>
            <a:r>
              <a:rPr lang="ja-JP" altLang="en-US" dirty="0"/>
              <a:t> </a:t>
            </a:r>
            <a:r>
              <a:rPr lang="en-US" altLang="ja-JP" sz="3600" b="1" dirty="0"/>
              <a:t>2000</a:t>
            </a:r>
            <a:r>
              <a:rPr lang="ja-JP" altLang="en-US" dirty="0"/>
              <a:t>）</a:t>
            </a:r>
          </a:p>
          <a:p>
            <a:pPr marL="0" indent="0">
              <a:buNone/>
            </a:pPr>
            <a:endParaRPr lang="en-US" altLang="ja-JP" dirty="0"/>
          </a:p>
          <a:p>
            <a:pPr marL="0" indent="0">
              <a:buNone/>
            </a:pPr>
            <a:r>
              <a:rPr lang="en-US" altLang="ja-JP" sz="2400" dirty="0"/>
              <a:t>※</a:t>
            </a:r>
            <a:r>
              <a:rPr lang="ja-JP" altLang="en-US" sz="2400" dirty="0"/>
              <a:t>首都大学東京松浦先生</a:t>
            </a:r>
            <a:endParaRPr lang="en-US" altLang="ja-JP" sz="2400" dirty="0"/>
          </a:p>
          <a:p>
            <a:pPr marL="0" indent="0">
              <a:buNone/>
            </a:pPr>
            <a:r>
              <a:rPr lang="ja-JP" altLang="en-US" sz="2400" dirty="0"/>
              <a:t>「高等学校生物教育用語重要度試案</a:t>
            </a:r>
            <a:r>
              <a:rPr lang="en-US" altLang="ja-JP" sz="2400" dirty="0"/>
              <a:t>2013</a:t>
            </a:r>
            <a:r>
              <a:rPr lang="ja-JP" altLang="en-US" sz="2400" dirty="0"/>
              <a:t>」</a:t>
            </a:r>
          </a:p>
          <a:p>
            <a:pPr marL="0" indent="0">
              <a:buNone/>
            </a:pPr>
            <a:r>
              <a:rPr lang="en-US" altLang="ja-JP" sz="2400" dirty="0"/>
              <a:t>4</a:t>
            </a:r>
            <a:r>
              <a:rPr lang="ja-JP" altLang="en-US" sz="2400" dirty="0"/>
              <a:t>社の教科書でゴシック表示されている用語をカウント</a:t>
            </a:r>
          </a:p>
          <a:p>
            <a:pPr marL="0" indent="0">
              <a:buNone/>
            </a:pPr>
            <a:r>
              <a:rPr lang="ja-JP" altLang="en-US" sz="2400" dirty="0"/>
              <a:t>→全体で</a:t>
            </a:r>
            <a:r>
              <a:rPr lang="en-US" altLang="ja-JP" b="1" dirty="0"/>
              <a:t>2198</a:t>
            </a:r>
            <a:r>
              <a:rPr lang="ja-JP" altLang="en-US" sz="2400" dirty="0"/>
              <a:t>語</a:t>
            </a:r>
          </a:p>
          <a:p>
            <a:endParaRPr kumimoji="1" lang="ja-JP" altLang="en-US" dirty="0"/>
          </a:p>
        </p:txBody>
      </p:sp>
    </p:spTree>
    <p:extLst>
      <p:ext uri="{BB962C8B-B14F-4D97-AF65-F5344CB8AC3E}">
        <p14:creationId xmlns:p14="http://schemas.microsoft.com/office/powerpoint/2010/main" val="855971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7587FC-0D24-456C-B589-4A886C991718}"/>
              </a:ext>
            </a:extLst>
          </p:cNvPr>
          <p:cNvSpPr>
            <a:spLocks noGrp="1"/>
          </p:cNvSpPr>
          <p:nvPr>
            <p:ph type="title"/>
          </p:nvPr>
        </p:nvSpPr>
        <p:spPr/>
        <p:txBody>
          <a:bodyPr/>
          <a:lstStyle/>
          <a:p>
            <a:r>
              <a:rPr kumimoji="1" lang="ja-JP" altLang="en-US" dirty="0"/>
              <a:t>センター試験の影響</a:t>
            </a:r>
          </a:p>
        </p:txBody>
      </p:sp>
      <p:sp>
        <p:nvSpPr>
          <p:cNvPr id="3" name="コンテンツ プレースホルダー 2">
            <a:extLst>
              <a:ext uri="{FF2B5EF4-FFF2-40B4-BE49-F238E27FC236}">
                <a16:creationId xmlns:a16="http://schemas.microsoft.com/office/drawing/2014/main" id="{62C7EE58-46E3-4C00-BEEC-13BE23B496D8}"/>
              </a:ext>
            </a:extLst>
          </p:cNvPr>
          <p:cNvSpPr>
            <a:spLocks noGrp="1"/>
          </p:cNvSpPr>
          <p:nvPr>
            <p:ph idx="1"/>
          </p:nvPr>
        </p:nvSpPr>
        <p:spPr/>
        <p:txBody>
          <a:bodyPr>
            <a:normAutofit/>
          </a:bodyPr>
          <a:lstStyle/>
          <a:p>
            <a:r>
              <a:rPr lang="en-US" altLang="ja-JP" dirty="0"/>
              <a:t>2017</a:t>
            </a:r>
            <a:r>
              <a:rPr lang="ja-JP" altLang="en-US" dirty="0"/>
              <a:t>本試　</a:t>
            </a:r>
            <a:endParaRPr lang="en-US" altLang="ja-JP" dirty="0"/>
          </a:p>
          <a:p>
            <a:pPr marL="0" indent="0">
              <a:buNone/>
            </a:pPr>
            <a:r>
              <a:rPr lang="ja-JP" altLang="en-US" dirty="0"/>
              <a:t>　鳥類が出現したのはいつか？</a:t>
            </a:r>
            <a:endParaRPr lang="en-US" altLang="ja-JP" dirty="0"/>
          </a:p>
          <a:p>
            <a:pPr marL="0" indent="0">
              <a:buNone/>
            </a:pPr>
            <a:endParaRPr lang="ja-JP" altLang="en-US" sz="1800" dirty="0"/>
          </a:p>
          <a:p>
            <a:r>
              <a:rPr lang="en-US" altLang="ja-JP" dirty="0"/>
              <a:t>2016</a:t>
            </a:r>
            <a:r>
              <a:rPr lang="ja-JP" altLang="en-US" dirty="0"/>
              <a:t>追試</a:t>
            </a:r>
            <a:endParaRPr lang="en-US" altLang="ja-JP" dirty="0"/>
          </a:p>
          <a:p>
            <a:pPr marL="0" indent="0">
              <a:buNone/>
            </a:pPr>
            <a:r>
              <a:rPr lang="ja-JP" altLang="en-US" dirty="0"/>
              <a:t>　クモノスカビは接合菌か？</a:t>
            </a:r>
            <a:endParaRPr lang="en-US" altLang="ja-JP" dirty="0"/>
          </a:p>
          <a:p>
            <a:pPr marL="0" indent="0">
              <a:buNone/>
            </a:pPr>
            <a:endParaRPr lang="ja-JP" altLang="en-US" sz="1800" dirty="0"/>
          </a:p>
          <a:p>
            <a:r>
              <a:rPr lang="en-US" altLang="ja-JP" dirty="0"/>
              <a:t>2015</a:t>
            </a:r>
            <a:r>
              <a:rPr lang="ja-JP" altLang="en-US" dirty="0"/>
              <a:t>本試</a:t>
            </a:r>
            <a:endParaRPr lang="en-US" altLang="ja-JP" dirty="0"/>
          </a:p>
          <a:p>
            <a:pPr marL="0" indent="0">
              <a:buNone/>
            </a:pPr>
            <a:r>
              <a:rPr lang="ja-JP" altLang="en-US" dirty="0"/>
              <a:t>　クックソニアは維管束をもつか？</a:t>
            </a:r>
          </a:p>
        </p:txBody>
      </p:sp>
    </p:spTree>
    <p:extLst>
      <p:ext uri="{BB962C8B-B14F-4D97-AF65-F5344CB8AC3E}">
        <p14:creationId xmlns:p14="http://schemas.microsoft.com/office/powerpoint/2010/main" val="423262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138171-9C05-4C44-815C-0841114B1324}"/>
              </a:ext>
            </a:extLst>
          </p:cNvPr>
          <p:cNvSpPr>
            <a:spLocks noGrp="1"/>
          </p:cNvSpPr>
          <p:nvPr>
            <p:ph type="title"/>
          </p:nvPr>
        </p:nvSpPr>
        <p:spPr/>
        <p:txBody>
          <a:bodyPr/>
          <a:lstStyle/>
          <a:p>
            <a:r>
              <a:rPr kumimoji="1" lang="ja-JP" altLang="en-US" dirty="0"/>
              <a:t>用語の精選の動き</a:t>
            </a:r>
          </a:p>
        </p:txBody>
      </p:sp>
      <p:sp>
        <p:nvSpPr>
          <p:cNvPr id="3" name="コンテンツ プレースホルダー 2">
            <a:extLst>
              <a:ext uri="{FF2B5EF4-FFF2-40B4-BE49-F238E27FC236}">
                <a16:creationId xmlns:a16="http://schemas.microsoft.com/office/drawing/2014/main" id="{8B4A71E0-65F9-4CD8-8C29-9C94063DA299}"/>
              </a:ext>
            </a:extLst>
          </p:cNvPr>
          <p:cNvSpPr>
            <a:spLocks noGrp="1"/>
          </p:cNvSpPr>
          <p:nvPr>
            <p:ph idx="1"/>
          </p:nvPr>
        </p:nvSpPr>
        <p:spPr/>
        <p:txBody>
          <a:bodyPr/>
          <a:lstStyle/>
          <a:p>
            <a:r>
              <a:rPr lang="ja-JP" altLang="en-US" dirty="0"/>
              <a:t>報告「高等学校の生物教育における重要用語の選定について」</a:t>
            </a:r>
            <a:endParaRPr lang="en-US" altLang="ja-JP" dirty="0"/>
          </a:p>
          <a:p>
            <a:pPr marL="0" indent="0">
              <a:buNone/>
            </a:pPr>
            <a:r>
              <a:rPr lang="ja-JP" altLang="en-US" dirty="0"/>
              <a:t>　（</a:t>
            </a:r>
            <a:r>
              <a:rPr lang="en-US" altLang="ja-JP" dirty="0"/>
              <a:t>2017</a:t>
            </a:r>
            <a:r>
              <a:rPr lang="ja-JP" altLang="en-US" dirty="0"/>
              <a:t>年</a:t>
            </a:r>
            <a:r>
              <a:rPr lang="en-US" altLang="ja-JP" dirty="0"/>
              <a:t>9</a:t>
            </a:r>
            <a:r>
              <a:rPr lang="ja-JP" altLang="en-US" dirty="0"/>
              <a:t>月</a:t>
            </a:r>
            <a:r>
              <a:rPr lang="en-US" altLang="ja-JP" dirty="0"/>
              <a:t>28</a:t>
            </a:r>
            <a:r>
              <a:rPr lang="ja-JP" altLang="en-US" dirty="0"/>
              <a:t>日 日本学術会議）</a:t>
            </a:r>
          </a:p>
          <a:p>
            <a:pPr marL="0" indent="0">
              <a:buNone/>
            </a:pPr>
            <a:endParaRPr lang="en-US" altLang="ja-JP" dirty="0"/>
          </a:p>
          <a:p>
            <a:pPr marL="0" indent="0" algn="ctr">
              <a:buNone/>
            </a:pPr>
            <a:r>
              <a:rPr lang="ja-JP" altLang="en-US" sz="3600" dirty="0"/>
              <a:t>最重要語　</a:t>
            </a:r>
            <a:r>
              <a:rPr lang="en-US" altLang="ja-JP" sz="3600" b="1" dirty="0"/>
              <a:t>254</a:t>
            </a:r>
            <a:r>
              <a:rPr lang="ja-JP" altLang="en-US" sz="3600" dirty="0"/>
              <a:t>語　　重要語　</a:t>
            </a:r>
            <a:r>
              <a:rPr lang="en-US" altLang="ja-JP" sz="3600" b="1" dirty="0"/>
              <a:t>258</a:t>
            </a:r>
            <a:r>
              <a:rPr lang="ja-JP" altLang="en-US" sz="3600" dirty="0"/>
              <a:t>語</a:t>
            </a:r>
            <a:endParaRPr lang="en-US" altLang="ja-JP" sz="3600" dirty="0"/>
          </a:p>
          <a:p>
            <a:pPr marL="0" indent="0" algn="ctr">
              <a:buNone/>
            </a:pPr>
            <a:r>
              <a:rPr lang="ja-JP" altLang="en-US" sz="4000" dirty="0"/>
              <a:t>合計　</a:t>
            </a:r>
            <a:r>
              <a:rPr lang="en-US" altLang="ja-JP" sz="4800" b="1" dirty="0"/>
              <a:t>512</a:t>
            </a:r>
            <a:r>
              <a:rPr lang="ja-JP" altLang="en-US" sz="4000" dirty="0"/>
              <a:t>語</a:t>
            </a:r>
          </a:p>
          <a:p>
            <a:endParaRPr kumimoji="1" lang="ja-JP" altLang="en-US" dirty="0"/>
          </a:p>
        </p:txBody>
      </p:sp>
    </p:spTree>
    <p:extLst>
      <p:ext uri="{BB962C8B-B14F-4D97-AF65-F5344CB8AC3E}">
        <p14:creationId xmlns:p14="http://schemas.microsoft.com/office/powerpoint/2010/main" val="11552047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5556</TotalTime>
  <Words>1602</Words>
  <Application>Microsoft Office PowerPoint</Application>
  <PresentationFormat>画面に合わせる (4:3)</PresentationFormat>
  <Paragraphs>273</Paragraphs>
  <Slides>40</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40</vt:i4>
      </vt:variant>
    </vt:vector>
  </HeadingPairs>
  <TitlesOfParts>
    <vt:vector size="46" baseType="lpstr">
      <vt:lpstr>ＭＳ Ｐゴシック</vt:lpstr>
      <vt:lpstr>メイリオ</vt:lpstr>
      <vt:lpstr>Arial</vt:lpstr>
      <vt:lpstr>Calibri</vt:lpstr>
      <vt:lpstr>Segoe UI</vt:lpstr>
      <vt:lpstr>Office ​​テーマ</vt:lpstr>
      <vt:lpstr>高等学校生物教育の現状と 授業実践例の紹介</vt:lpstr>
      <vt:lpstr>自己紹介</vt:lpstr>
      <vt:lpstr>PowerPoint プレゼンテーション</vt:lpstr>
      <vt:lpstr>PowerPoint プレゼンテーション</vt:lpstr>
      <vt:lpstr>学習指導要領の主な内容</vt:lpstr>
      <vt:lpstr>コンテンツに関する課題</vt:lpstr>
      <vt:lpstr>生物用語に関する課題</vt:lpstr>
      <vt:lpstr>センター試験の影響</vt:lpstr>
      <vt:lpstr>用語の精選の動き</vt:lpstr>
      <vt:lpstr>学習指導要領と生物用語</vt:lpstr>
      <vt:lpstr>学習指導要領と生物用語</vt:lpstr>
      <vt:lpstr>入試問題の新傾向</vt:lpstr>
      <vt:lpstr>ミミズの睡眠に関する研究計画</vt:lpstr>
      <vt:lpstr>アリの行列に関する探究活動</vt:lpstr>
      <vt:lpstr>くちばしの硬さの調査方法</vt:lpstr>
      <vt:lpstr>観察・実験の状況</vt:lpstr>
      <vt:lpstr>よく実施されている観察実験</vt:lpstr>
      <vt:lpstr>学力の３要素</vt:lpstr>
      <vt:lpstr>主体的・対話的で深い学び</vt:lpstr>
      <vt:lpstr>PowerPoint プレゼンテーション</vt:lpstr>
      <vt:lpstr>授業の流れ（50分授業）</vt:lpstr>
      <vt:lpstr>目的・課題の具体例</vt:lpstr>
      <vt:lpstr>課題に取り組む時間</vt:lpstr>
      <vt:lpstr>「探究」の方法と流れ</vt:lpstr>
      <vt:lpstr>振り返りシートでの「問い」</vt:lpstr>
      <vt:lpstr>振り返りシートでの「問い」</vt:lpstr>
      <vt:lpstr>振り返りシートでの「問い」</vt:lpstr>
      <vt:lpstr>振り返りシートでの「問い」</vt:lpstr>
      <vt:lpstr>「高校生物」の強み</vt:lpstr>
      <vt:lpstr>探究活動の例：カイコの観察</vt:lpstr>
      <vt:lpstr>生徒の発表例</vt:lpstr>
      <vt:lpstr>課題研究の実施</vt:lpstr>
      <vt:lpstr>課題研究のテーマ例</vt:lpstr>
      <vt:lpstr>課題研究の課題</vt:lpstr>
      <vt:lpstr>まとめ</vt:lpstr>
      <vt:lpstr>PowerPoint プレゼンテーション</vt:lpstr>
      <vt:lpstr>ディスカッションしたいテーマ</vt:lpstr>
      <vt:lpstr>高校教員としてできること</vt:lpstr>
      <vt:lpstr>大学の先生に期待すること</vt:lpstr>
      <vt:lpstr>ＡＬ型授業と受験学力</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大野智久</cp:lastModifiedBy>
  <cp:revision>151</cp:revision>
  <cp:lastPrinted>2015-07-31T11:03:16Z</cp:lastPrinted>
  <dcterms:created xsi:type="dcterms:W3CDTF">2015-01-23T22:08:07Z</dcterms:created>
  <dcterms:modified xsi:type="dcterms:W3CDTF">2018-03-27T23:18:33Z</dcterms:modified>
</cp:coreProperties>
</file>